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BRUN, Wenefrid (DICOM/CAMPAGNES)" initials="L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2EC"/>
          </a:solidFill>
        </a:fill>
      </a:tcStyle>
    </a:wholeTbl>
    <a:band2H>
      <a:tcTxStyle/>
      <a:tcStyle>
        <a:tcBdr/>
        <a:fill>
          <a:solidFill>
            <a:srgbClr val="E7F1F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FD1"/>
          </a:solidFill>
        </a:fill>
      </a:tcStyle>
    </a:wholeTbl>
    <a:band2H>
      <a:tcTxStyle/>
      <a:tcStyle>
        <a:tcBdr/>
        <a:fill>
          <a:solidFill>
            <a:srgbClr val="FBE9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EDED"/>
          </a:solidFill>
        </a:fill>
      </a:tcStyle>
    </a:wholeTbl>
    <a:band2H>
      <a:tcTxStyle/>
      <a:tcStyle>
        <a:tcBdr/>
        <a:fill>
          <a:solidFill>
            <a:srgbClr val="F6F6F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3"/>
  </p:normalViewPr>
  <p:slideViewPr>
    <p:cSldViewPr snapToGrid="0" snapToObjects="1">
      <p:cViewPr varScale="1">
        <p:scale>
          <a:sx n="135" d="100"/>
          <a:sy n="135" d="100"/>
        </p:scale>
        <p:origin x="96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2-04T16:13:26.016" idx="1">
    <p:pos x="5767" y="484"/>
    <p:text>Pouvez-vous nous fournir un nouveau visuel avec l'url mesaidesverslemploi.fr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0" name="Shape 470"/>
          <p:cNvSpPr>
            <a:spLocks noGrp="1" noRot="1" noChangeAspect="1"/>
          </p:cNvSpPr>
          <p:nvPr>
            <p:ph type="sldImg"/>
          </p:nvPr>
        </p:nvSpPr>
        <p:spPr>
          <a:xfrm>
            <a:off x="1143000" y="685800"/>
            <a:ext cx="4572000" cy="3429000"/>
          </a:xfrm>
          <a:prstGeom prst="rect">
            <a:avLst/>
          </a:prstGeom>
        </p:spPr>
        <p:txBody>
          <a:bodyPr/>
          <a:lstStyle/>
          <a:p>
            <a:endParaRPr/>
          </a:p>
        </p:txBody>
      </p:sp>
      <p:sp>
        <p:nvSpPr>
          <p:cNvPr id="471" name="Shape 47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6" name="Google Shape;7;p11"/>
          <p:cNvSpPr txBox="1"/>
          <p:nvPr/>
        </p:nvSpPr>
        <p:spPr>
          <a:xfrm>
            <a:off x="250294" y="4966065"/>
            <a:ext cx="8409000" cy="153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48" tIns="34248" rIns="34248" bIns="34248" anchor="ctr">
            <a:spAutoFit/>
          </a:bodyPr>
          <a:lstStyle>
            <a:lvl1pPr>
              <a:defRPr sz="600">
                <a:solidFill>
                  <a:srgbClr val="F9B001"/>
                </a:solidFill>
                <a:latin typeface="Calibri"/>
                <a:ea typeface="Calibri"/>
                <a:cs typeface="Calibri"/>
                <a:sym typeface="Calibri"/>
              </a:defRPr>
            </a:lvl1pPr>
          </a:lstStyle>
          <a:p>
            <a:r>
              <a:t>PARTIES PRENANTES POUR </a:t>
            </a:r>
          </a:p>
        </p:txBody>
      </p:sp>
      <p:grpSp>
        <p:nvGrpSpPr>
          <p:cNvPr id="49" name="Google Shape;8;p11"/>
          <p:cNvGrpSpPr/>
          <p:nvPr/>
        </p:nvGrpSpPr>
        <p:grpSpPr>
          <a:xfrm>
            <a:off x="-1881" y="-471489"/>
            <a:ext cx="9145884" cy="343014"/>
            <a:chOff x="0" y="0"/>
            <a:chExt cx="9145882" cy="343013"/>
          </a:xfrm>
        </p:grpSpPr>
        <p:sp>
          <p:nvSpPr>
            <p:cNvPr id="37" name="Google Shape;9;p11"/>
            <p:cNvSpPr/>
            <p:nvPr/>
          </p:nvSpPr>
          <p:spPr>
            <a:xfrm>
              <a:off x="319822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8" name="Google Shape;10;p11"/>
            <p:cNvSpPr/>
            <p:nvPr/>
          </p:nvSpPr>
          <p:spPr>
            <a:xfrm>
              <a:off x="61785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9" name="Google Shape;11;p11"/>
            <p:cNvSpPr/>
            <p:nvPr/>
          </p:nvSpPr>
          <p:spPr>
            <a:xfrm flipH="1">
              <a:off x="22859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0" name="Google Shape;12;p11"/>
            <p:cNvSpPr/>
            <p:nvPr/>
          </p:nvSpPr>
          <p:spPr>
            <a:xfrm>
              <a:off x="891133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1" name="Google Shape;13;p11"/>
            <p:cNvSpPr/>
            <p:nvPr/>
          </p:nvSpPr>
          <p:spPr>
            <a:xfrm>
              <a:off x="91458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2" name="Google Shape;14;p11"/>
            <p:cNvSpPr/>
            <p:nvPr/>
          </p:nvSpPr>
          <p:spPr>
            <a:xfrm>
              <a:off x="5944036"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3" name="Google Shape;15;p11"/>
            <p:cNvSpPr/>
            <p:nvPr/>
          </p:nvSpPr>
          <p:spPr>
            <a:xfrm>
              <a:off x="295567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4" name="Google Shape;16;p11"/>
            <p:cNvSpPr/>
            <p:nvPr/>
          </p:nvSpPr>
          <p:spPr>
            <a:xfrm flipH="1">
              <a:off x="-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5" name="Google Shape;17;p11"/>
            <p:cNvSpPr/>
            <p:nvPr/>
          </p:nvSpPr>
          <p:spPr>
            <a:xfrm>
              <a:off x="8123126"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46" name="Google Shape;18;p11"/>
            <p:cNvSpPr/>
            <p:nvPr/>
          </p:nvSpPr>
          <p:spPr>
            <a:xfrm>
              <a:off x="8911337"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47" name="Google Shape;19;p11"/>
            <p:cNvSpPr/>
            <p:nvPr/>
          </p:nvSpPr>
          <p:spPr>
            <a:xfrm flipH="1">
              <a:off x="228599"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48" name="Google Shape;20;p11"/>
            <p:cNvSpPr/>
            <p:nvPr/>
          </p:nvSpPr>
          <p:spPr>
            <a:xfrm>
              <a:off x="1015540"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grpSp>
      <p:grpSp>
        <p:nvGrpSpPr>
          <p:cNvPr id="57" name="Google Shape;21;p11"/>
          <p:cNvGrpSpPr/>
          <p:nvPr/>
        </p:nvGrpSpPr>
        <p:grpSpPr>
          <a:xfrm>
            <a:off x="-273305" y="-171450"/>
            <a:ext cx="23779" cy="5483178"/>
            <a:chOff x="0" y="0"/>
            <a:chExt cx="23777" cy="5483177"/>
          </a:xfrm>
        </p:grpSpPr>
        <p:sp>
          <p:nvSpPr>
            <p:cNvPr id="50" name="Google Shape;22;p11"/>
            <p:cNvSpPr/>
            <p:nvPr/>
          </p:nvSpPr>
          <p:spPr>
            <a:xfrm flipH="1">
              <a:off x="23777" y="22860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51" name="Google Shape;23;p11"/>
            <p:cNvSpPr/>
            <p:nvPr/>
          </p:nvSpPr>
          <p:spPr>
            <a:xfrm flipH="1">
              <a:off x="23777" y="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52" name="Google Shape;24;p11"/>
            <p:cNvSpPr/>
            <p:nvPr/>
          </p:nvSpPr>
          <p:spPr>
            <a:xfrm flipH="1">
              <a:off x="0" y="49212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53" name="Google Shape;25;p11"/>
            <p:cNvSpPr/>
            <p:nvPr/>
          </p:nvSpPr>
          <p:spPr>
            <a:xfrm flipH="1">
              <a:off x="0" y="15747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54" name="Google Shape;26;p11"/>
            <p:cNvSpPr/>
            <p:nvPr/>
          </p:nvSpPr>
          <p:spPr>
            <a:xfrm flipH="1">
              <a:off x="0" y="5140276"/>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55" name="Google Shape;27;p11"/>
            <p:cNvSpPr/>
            <p:nvPr/>
          </p:nvSpPr>
          <p:spPr>
            <a:xfrm flipH="1">
              <a:off x="23777" y="6796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56" name="Google Shape;28;p11"/>
            <p:cNvSpPr/>
            <p:nvPr/>
          </p:nvSpPr>
          <p:spPr>
            <a:xfrm flipH="1">
              <a:off x="23777" y="4510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grpSp>
      <p:pic>
        <p:nvPicPr>
          <p:cNvPr id="58" name="Google Shape;29;p11" descr="Google Shape;29;p11"/>
          <p:cNvPicPr>
            <a:picLocks noChangeAspect="1"/>
          </p:cNvPicPr>
          <p:nvPr/>
        </p:nvPicPr>
        <p:blipFill>
          <a:blip r:embed="rId2"/>
          <a:stretch>
            <a:fillRect/>
          </a:stretch>
        </p:blipFill>
        <p:spPr>
          <a:xfrm>
            <a:off x="7980411" y="1"/>
            <a:ext cx="585790" cy="164308"/>
          </a:xfrm>
          <a:prstGeom prst="rect">
            <a:avLst/>
          </a:prstGeom>
          <a:ln w="12700">
            <a:miter lim="400000"/>
          </a:ln>
        </p:spPr>
      </p:pic>
      <p:sp>
        <p:nvSpPr>
          <p:cNvPr id="5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_SECTION 1">
    <p:spTree>
      <p:nvGrpSpPr>
        <p:cNvPr id="1" name=""/>
        <p:cNvGrpSpPr/>
        <p:nvPr/>
      </p:nvGrpSpPr>
      <p:grpSpPr>
        <a:xfrm>
          <a:off x="0" y="0"/>
          <a:ext cx="0" cy="0"/>
          <a:chOff x="0" y="0"/>
          <a:chExt cx="0" cy="0"/>
        </a:xfrm>
      </p:grpSpPr>
      <p:sp>
        <p:nvSpPr>
          <p:cNvPr id="307" name="Google Shape;7;p11"/>
          <p:cNvSpPr txBox="1"/>
          <p:nvPr/>
        </p:nvSpPr>
        <p:spPr>
          <a:xfrm>
            <a:off x="250294" y="4966065"/>
            <a:ext cx="8409000" cy="153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48" tIns="34248" rIns="34248" bIns="34248" anchor="ctr">
            <a:spAutoFit/>
          </a:bodyPr>
          <a:lstStyle>
            <a:lvl1pPr>
              <a:defRPr sz="600">
                <a:solidFill>
                  <a:srgbClr val="F9B001"/>
                </a:solidFill>
                <a:latin typeface="Calibri"/>
                <a:ea typeface="Calibri"/>
                <a:cs typeface="Calibri"/>
                <a:sym typeface="Calibri"/>
              </a:defRPr>
            </a:lvl1pPr>
          </a:lstStyle>
          <a:p>
            <a:r>
              <a:t>PARTIES PRENANTES POUR </a:t>
            </a:r>
          </a:p>
        </p:txBody>
      </p:sp>
      <p:grpSp>
        <p:nvGrpSpPr>
          <p:cNvPr id="320" name="Google Shape;8;p11"/>
          <p:cNvGrpSpPr/>
          <p:nvPr/>
        </p:nvGrpSpPr>
        <p:grpSpPr>
          <a:xfrm>
            <a:off x="-1881" y="-471489"/>
            <a:ext cx="9145884" cy="343014"/>
            <a:chOff x="0" y="0"/>
            <a:chExt cx="9145882" cy="343013"/>
          </a:xfrm>
        </p:grpSpPr>
        <p:sp>
          <p:nvSpPr>
            <p:cNvPr id="308" name="Google Shape;9;p11"/>
            <p:cNvSpPr/>
            <p:nvPr/>
          </p:nvSpPr>
          <p:spPr>
            <a:xfrm>
              <a:off x="319822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09" name="Google Shape;10;p11"/>
            <p:cNvSpPr/>
            <p:nvPr/>
          </p:nvSpPr>
          <p:spPr>
            <a:xfrm>
              <a:off x="61785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10" name="Google Shape;11;p11"/>
            <p:cNvSpPr/>
            <p:nvPr/>
          </p:nvSpPr>
          <p:spPr>
            <a:xfrm flipH="1">
              <a:off x="22859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11" name="Google Shape;12;p11"/>
            <p:cNvSpPr/>
            <p:nvPr/>
          </p:nvSpPr>
          <p:spPr>
            <a:xfrm>
              <a:off x="891133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12" name="Google Shape;13;p11"/>
            <p:cNvSpPr/>
            <p:nvPr/>
          </p:nvSpPr>
          <p:spPr>
            <a:xfrm>
              <a:off x="91458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13" name="Google Shape;14;p11"/>
            <p:cNvSpPr/>
            <p:nvPr/>
          </p:nvSpPr>
          <p:spPr>
            <a:xfrm>
              <a:off x="5944036"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14" name="Google Shape;15;p11"/>
            <p:cNvSpPr/>
            <p:nvPr/>
          </p:nvSpPr>
          <p:spPr>
            <a:xfrm>
              <a:off x="295567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15" name="Google Shape;16;p11"/>
            <p:cNvSpPr/>
            <p:nvPr/>
          </p:nvSpPr>
          <p:spPr>
            <a:xfrm flipH="1">
              <a:off x="-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16" name="Google Shape;17;p11"/>
            <p:cNvSpPr/>
            <p:nvPr/>
          </p:nvSpPr>
          <p:spPr>
            <a:xfrm>
              <a:off x="8123126"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317" name="Google Shape;18;p11"/>
            <p:cNvSpPr/>
            <p:nvPr/>
          </p:nvSpPr>
          <p:spPr>
            <a:xfrm>
              <a:off x="8911337"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318" name="Google Shape;19;p11"/>
            <p:cNvSpPr/>
            <p:nvPr/>
          </p:nvSpPr>
          <p:spPr>
            <a:xfrm flipH="1">
              <a:off x="228599"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319" name="Google Shape;20;p11"/>
            <p:cNvSpPr/>
            <p:nvPr/>
          </p:nvSpPr>
          <p:spPr>
            <a:xfrm>
              <a:off x="1015540"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grpSp>
      <p:grpSp>
        <p:nvGrpSpPr>
          <p:cNvPr id="328" name="Google Shape;21;p11"/>
          <p:cNvGrpSpPr/>
          <p:nvPr/>
        </p:nvGrpSpPr>
        <p:grpSpPr>
          <a:xfrm>
            <a:off x="-273305" y="-171450"/>
            <a:ext cx="23779" cy="5483178"/>
            <a:chOff x="0" y="0"/>
            <a:chExt cx="23777" cy="5483177"/>
          </a:xfrm>
        </p:grpSpPr>
        <p:sp>
          <p:nvSpPr>
            <p:cNvPr id="321" name="Google Shape;22;p11"/>
            <p:cNvSpPr/>
            <p:nvPr/>
          </p:nvSpPr>
          <p:spPr>
            <a:xfrm flipH="1">
              <a:off x="23777" y="22860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22" name="Google Shape;23;p11"/>
            <p:cNvSpPr/>
            <p:nvPr/>
          </p:nvSpPr>
          <p:spPr>
            <a:xfrm flipH="1">
              <a:off x="23777" y="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23" name="Google Shape;24;p11"/>
            <p:cNvSpPr/>
            <p:nvPr/>
          </p:nvSpPr>
          <p:spPr>
            <a:xfrm flipH="1">
              <a:off x="0" y="49212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24" name="Google Shape;25;p11"/>
            <p:cNvSpPr/>
            <p:nvPr/>
          </p:nvSpPr>
          <p:spPr>
            <a:xfrm flipH="1">
              <a:off x="0" y="15747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25" name="Google Shape;26;p11"/>
            <p:cNvSpPr/>
            <p:nvPr/>
          </p:nvSpPr>
          <p:spPr>
            <a:xfrm flipH="1">
              <a:off x="0" y="5140276"/>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26" name="Google Shape;27;p11"/>
            <p:cNvSpPr/>
            <p:nvPr/>
          </p:nvSpPr>
          <p:spPr>
            <a:xfrm flipH="1">
              <a:off x="23777" y="6796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27" name="Google Shape;28;p11"/>
            <p:cNvSpPr/>
            <p:nvPr/>
          </p:nvSpPr>
          <p:spPr>
            <a:xfrm flipH="1">
              <a:off x="23777" y="4510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grpSp>
      <p:pic>
        <p:nvPicPr>
          <p:cNvPr id="329" name="Google Shape;29;p11" descr="Google Shape;29;p11"/>
          <p:cNvPicPr>
            <a:picLocks noChangeAspect="1"/>
          </p:cNvPicPr>
          <p:nvPr/>
        </p:nvPicPr>
        <p:blipFill>
          <a:blip r:embed="rId2"/>
          <a:stretch>
            <a:fillRect/>
          </a:stretch>
        </p:blipFill>
        <p:spPr>
          <a:xfrm>
            <a:off x="7980411" y="1"/>
            <a:ext cx="585790" cy="164308"/>
          </a:xfrm>
          <a:prstGeom prst="rect">
            <a:avLst/>
          </a:prstGeom>
          <a:ln w="12700">
            <a:miter lim="400000"/>
          </a:ln>
        </p:spPr>
      </p:pic>
      <p:sp>
        <p:nvSpPr>
          <p:cNvPr id="330" name="Google Shape;124;p19"/>
          <p:cNvSpPr/>
          <p:nvPr/>
        </p:nvSpPr>
        <p:spPr>
          <a:xfrm>
            <a:off x="215997" y="449081"/>
            <a:ext cx="5705104" cy="4244700"/>
          </a:xfrm>
          <a:prstGeom prst="rect">
            <a:avLst/>
          </a:prstGeom>
          <a:solidFill>
            <a:schemeClr val="accent2"/>
          </a:solidFill>
          <a:ln w="12700">
            <a:miter lim="400000"/>
          </a:ln>
        </p:spPr>
        <p:txBody>
          <a:bodyPr lIns="45718" tIns="45718" rIns="45718" bIns="45718" anchor="ctr"/>
          <a:lstStyle/>
          <a:p>
            <a:pPr algn="ctr">
              <a:defRPr sz="1100">
                <a:latin typeface="+mj-lt"/>
                <a:ea typeface="+mj-ea"/>
                <a:cs typeface="+mj-cs"/>
                <a:sym typeface="Arial"/>
              </a:defRPr>
            </a:pPr>
            <a:endParaRPr/>
          </a:p>
        </p:txBody>
      </p:sp>
      <p:sp>
        <p:nvSpPr>
          <p:cNvPr id="331" name="Texte du titre"/>
          <p:cNvSpPr txBox="1">
            <a:spLocks noGrp="1"/>
          </p:cNvSpPr>
          <p:nvPr>
            <p:ph type="title"/>
          </p:nvPr>
        </p:nvSpPr>
        <p:spPr>
          <a:xfrm>
            <a:off x="215999" y="449081"/>
            <a:ext cx="5705101" cy="4244700"/>
          </a:xfrm>
          <a:prstGeom prst="rect">
            <a:avLst/>
          </a:prstGeom>
        </p:spPr>
        <p:txBody>
          <a:bodyPr anchor="ctr"/>
          <a:lstStyle>
            <a:lvl1pPr>
              <a:defRPr sz="3000"/>
            </a:lvl1pPr>
          </a:lstStyle>
          <a:p>
            <a:r>
              <a:t>Texte du titre</a:t>
            </a:r>
          </a:p>
        </p:txBody>
      </p:sp>
      <p:sp>
        <p:nvSpPr>
          <p:cNvPr id="332" name="Texte niveau 1…"/>
          <p:cNvSpPr txBox="1">
            <a:spLocks noGrp="1"/>
          </p:cNvSpPr>
          <p:nvPr>
            <p:ph type="body" sz="half" idx="1"/>
          </p:nvPr>
        </p:nvSpPr>
        <p:spPr>
          <a:xfrm>
            <a:off x="6150597" y="449081"/>
            <a:ext cx="2763902" cy="4244700"/>
          </a:xfrm>
          <a:prstGeom prst="rect">
            <a:avLst/>
          </a:prstGeom>
        </p:spPr>
        <p:txBody>
          <a:bodyPr anchor="ctr"/>
          <a:lstStyle>
            <a:lvl1pPr>
              <a:defRPr sz="1100">
                <a:solidFill>
                  <a:srgbClr val="000000"/>
                </a:solidFill>
              </a:defRPr>
            </a:lvl1pPr>
            <a:lvl2pPr>
              <a:defRPr sz="1100">
                <a:solidFill>
                  <a:srgbClr val="000000"/>
                </a:solidFill>
              </a:defRPr>
            </a:lvl2pPr>
            <a:lvl3pPr>
              <a:defRPr sz="1100">
                <a:solidFill>
                  <a:srgbClr val="000000"/>
                </a:solidFill>
              </a:defRPr>
            </a:lvl3pPr>
            <a:lvl4pPr>
              <a:defRPr sz="1100">
                <a:solidFill>
                  <a:srgbClr val="000000"/>
                </a:solidFill>
              </a:defRPr>
            </a:lvl4pPr>
            <a:lvl5pPr>
              <a:defRPr sz="1100">
                <a:solidFill>
                  <a:srgbClr val="000000"/>
                </a:solidFill>
              </a:defRPr>
            </a:lvl5pPr>
          </a:lstStyle>
          <a:p>
            <a:r>
              <a:t>Texte niveau 1</a:t>
            </a:r>
          </a:p>
          <a:p>
            <a:pPr lvl="1"/>
            <a:r>
              <a:t>Texte niveau 2</a:t>
            </a:r>
          </a:p>
          <a:p>
            <a:pPr lvl="2"/>
            <a:r>
              <a:t>Texte niveau 3</a:t>
            </a:r>
          </a:p>
          <a:p>
            <a:pPr lvl="3"/>
            <a:r>
              <a:t>Texte niveau 4</a:t>
            </a:r>
          </a:p>
          <a:p>
            <a:pPr lvl="4"/>
            <a:r>
              <a:t>Texte niveau 5</a:t>
            </a:r>
          </a:p>
        </p:txBody>
      </p:sp>
      <p:sp>
        <p:nvSpPr>
          <p:cNvPr id="33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2_CONTENU">
    <p:spTree>
      <p:nvGrpSpPr>
        <p:cNvPr id="1" name=""/>
        <p:cNvGrpSpPr/>
        <p:nvPr/>
      </p:nvGrpSpPr>
      <p:grpSpPr>
        <a:xfrm>
          <a:off x="0" y="0"/>
          <a:ext cx="0" cy="0"/>
          <a:chOff x="0" y="0"/>
          <a:chExt cx="0" cy="0"/>
        </a:xfrm>
      </p:grpSpPr>
      <p:sp>
        <p:nvSpPr>
          <p:cNvPr id="340" name="Google Shape;7;p11"/>
          <p:cNvSpPr txBox="1"/>
          <p:nvPr/>
        </p:nvSpPr>
        <p:spPr>
          <a:xfrm>
            <a:off x="250294" y="4966065"/>
            <a:ext cx="8409000" cy="153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48" tIns="34248" rIns="34248" bIns="34248" anchor="ctr">
            <a:spAutoFit/>
          </a:bodyPr>
          <a:lstStyle>
            <a:lvl1pPr>
              <a:defRPr sz="600">
                <a:solidFill>
                  <a:srgbClr val="F9B001"/>
                </a:solidFill>
                <a:latin typeface="Calibri"/>
                <a:ea typeface="Calibri"/>
                <a:cs typeface="Calibri"/>
                <a:sym typeface="Calibri"/>
              </a:defRPr>
            </a:lvl1pPr>
          </a:lstStyle>
          <a:p>
            <a:r>
              <a:t>PARTIES PRENANTES POUR </a:t>
            </a:r>
          </a:p>
        </p:txBody>
      </p:sp>
      <p:grpSp>
        <p:nvGrpSpPr>
          <p:cNvPr id="353" name="Google Shape;8;p11"/>
          <p:cNvGrpSpPr/>
          <p:nvPr/>
        </p:nvGrpSpPr>
        <p:grpSpPr>
          <a:xfrm>
            <a:off x="-1881" y="-471489"/>
            <a:ext cx="9145884" cy="343014"/>
            <a:chOff x="0" y="0"/>
            <a:chExt cx="9145882" cy="343013"/>
          </a:xfrm>
        </p:grpSpPr>
        <p:sp>
          <p:nvSpPr>
            <p:cNvPr id="341" name="Google Shape;9;p11"/>
            <p:cNvSpPr/>
            <p:nvPr/>
          </p:nvSpPr>
          <p:spPr>
            <a:xfrm>
              <a:off x="319822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42" name="Google Shape;10;p11"/>
            <p:cNvSpPr/>
            <p:nvPr/>
          </p:nvSpPr>
          <p:spPr>
            <a:xfrm>
              <a:off x="61785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43" name="Google Shape;11;p11"/>
            <p:cNvSpPr/>
            <p:nvPr/>
          </p:nvSpPr>
          <p:spPr>
            <a:xfrm flipH="1">
              <a:off x="22859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44" name="Google Shape;12;p11"/>
            <p:cNvSpPr/>
            <p:nvPr/>
          </p:nvSpPr>
          <p:spPr>
            <a:xfrm>
              <a:off x="891133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45" name="Google Shape;13;p11"/>
            <p:cNvSpPr/>
            <p:nvPr/>
          </p:nvSpPr>
          <p:spPr>
            <a:xfrm>
              <a:off x="91458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46" name="Google Shape;14;p11"/>
            <p:cNvSpPr/>
            <p:nvPr/>
          </p:nvSpPr>
          <p:spPr>
            <a:xfrm>
              <a:off x="5944036"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47" name="Google Shape;15;p11"/>
            <p:cNvSpPr/>
            <p:nvPr/>
          </p:nvSpPr>
          <p:spPr>
            <a:xfrm>
              <a:off x="295567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48" name="Google Shape;16;p11"/>
            <p:cNvSpPr/>
            <p:nvPr/>
          </p:nvSpPr>
          <p:spPr>
            <a:xfrm flipH="1">
              <a:off x="-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49" name="Google Shape;17;p11"/>
            <p:cNvSpPr/>
            <p:nvPr/>
          </p:nvSpPr>
          <p:spPr>
            <a:xfrm>
              <a:off x="8123126"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350" name="Google Shape;18;p11"/>
            <p:cNvSpPr/>
            <p:nvPr/>
          </p:nvSpPr>
          <p:spPr>
            <a:xfrm>
              <a:off x="8911337"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351" name="Google Shape;19;p11"/>
            <p:cNvSpPr/>
            <p:nvPr/>
          </p:nvSpPr>
          <p:spPr>
            <a:xfrm flipH="1">
              <a:off x="228599"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352" name="Google Shape;20;p11"/>
            <p:cNvSpPr/>
            <p:nvPr/>
          </p:nvSpPr>
          <p:spPr>
            <a:xfrm>
              <a:off x="1015540"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grpSp>
      <p:grpSp>
        <p:nvGrpSpPr>
          <p:cNvPr id="361" name="Google Shape;21;p11"/>
          <p:cNvGrpSpPr/>
          <p:nvPr/>
        </p:nvGrpSpPr>
        <p:grpSpPr>
          <a:xfrm>
            <a:off x="-273305" y="-171450"/>
            <a:ext cx="23779" cy="5483178"/>
            <a:chOff x="0" y="0"/>
            <a:chExt cx="23777" cy="5483177"/>
          </a:xfrm>
        </p:grpSpPr>
        <p:sp>
          <p:nvSpPr>
            <p:cNvPr id="354" name="Google Shape;22;p11"/>
            <p:cNvSpPr/>
            <p:nvPr/>
          </p:nvSpPr>
          <p:spPr>
            <a:xfrm flipH="1">
              <a:off x="23777" y="22860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55" name="Google Shape;23;p11"/>
            <p:cNvSpPr/>
            <p:nvPr/>
          </p:nvSpPr>
          <p:spPr>
            <a:xfrm flipH="1">
              <a:off x="23777" y="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56" name="Google Shape;24;p11"/>
            <p:cNvSpPr/>
            <p:nvPr/>
          </p:nvSpPr>
          <p:spPr>
            <a:xfrm flipH="1">
              <a:off x="0" y="49212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57" name="Google Shape;25;p11"/>
            <p:cNvSpPr/>
            <p:nvPr/>
          </p:nvSpPr>
          <p:spPr>
            <a:xfrm flipH="1">
              <a:off x="0" y="15747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58" name="Google Shape;26;p11"/>
            <p:cNvSpPr/>
            <p:nvPr/>
          </p:nvSpPr>
          <p:spPr>
            <a:xfrm flipH="1">
              <a:off x="0" y="5140276"/>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59" name="Google Shape;27;p11"/>
            <p:cNvSpPr/>
            <p:nvPr/>
          </p:nvSpPr>
          <p:spPr>
            <a:xfrm flipH="1">
              <a:off x="23777" y="6796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60" name="Google Shape;28;p11"/>
            <p:cNvSpPr/>
            <p:nvPr/>
          </p:nvSpPr>
          <p:spPr>
            <a:xfrm flipH="1">
              <a:off x="23777" y="4510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grpSp>
      <p:pic>
        <p:nvPicPr>
          <p:cNvPr id="362" name="Google Shape;29;p11" descr="Google Shape;29;p11"/>
          <p:cNvPicPr>
            <a:picLocks noChangeAspect="1"/>
          </p:cNvPicPr>
          <p:nvPr/>
        </p:nvPicPr>
        <p:blipFill>
          <a:blip r:embed="rId2"/>
          <a:stretch>
            <a:fillRect/>
          </a:stretch>
        </p:blipFill>
        <p:spPr>
          <a:xfrm>
            <a:off x="7980411" y="1"/>
            <a:ext cx="585790" cy="164308"/>
          </a:xfrm>
          <a:prstGeom prst="rect">
            <a:avLst/>
          </a:prstGeom>
          <a:ln w="12700">
            <a:miter lim="400000"/>
          </a:ln>
        </p:spPr>
      </p:pic>
      <p:sp>
        <p:nvSpPr>
          <p:cNvPr id="363" name="Texte du titre"/>
          <p:cNvSpPr txBox="1">
            <a:spLocks noGrp="1"/>
          </p:cNvSpPr>
          <p:nvPr>
            <p:ph type="title"/>
          </p:nvPr>
        </p:nvSpPr>
        <p:spPr>
          <a:xfrm>
            <a:off x="215999" y="693915"/>
            <a:ext cx="2737801" cy="880803"/>
          </a:xfrm>
          <a:prstGeom prst="rect">
            <a:avLst/>
          </a:prstGeom>
        </p:spPr>
        <p:txBody>
          <a:bodyPr anchor="ctr"/>
          <a:lstStyle>
            <a:lvl1pPr>
              <a:defRPr sz="1800">
                <a:solidFill>
                  <a:srgbClr val="000000"/>
                </a:solidFill>
              </a:defRPr>
            </a:lvl1pPr>
          </a:lstStyle>
          <a:p>
            <a:r>
              <a:t>Texte du titre</a:t>
            </a:r>
          </a:p>
        </p:txBody>
      </p:sp>
      <p:sp>
        <p:nvSpPr>
          <p:cNvPr id="364" name="Texte niveau 1…"/>
          <p:cNvSpPr txBox="1">
            <a:spLocks noGrp="1"/>
          </p:cNvSpPr>
          <p:nvPr>
            <p:ph type="body" sz="quarter" idx="1"/>
          </p:nvPr>
        </p:nvSpPr>
        <p:spPr>
          <a:xfrm>
            <a:off x="215999" y="1574702"/>
            <a:ext cx="2737801" cy="3346502"/>
          </a:xfrm>
          <a:prstGeom prst="rect">
            <a:avLst/>
          </a:prstGeom>
        </p:spPr>
        <p:txBody>
          <a:bodyPr/>
          <a:lstStyle>
            <a:lvl1pPr>
              <a:defRPr sz="1400">
                <a:solidFill>
                  <a:srgbClr val="212121"/>
                </a:solidFill>
              </a:defRPr>
            </a:lvl1pPr>
            <a:lvl2pPr>
              <a:defRPr sz="1400">
                <a:solidFill>
                  <a:srgbClr val="212121"/>
                </a:solidFill>
              </a:defRPr>
            </a:lvl2pPr>
            <a:lvl3pPr marL="1371600" indent="-317500">
              <a:buSzPts val="1400"/>
              <a:buChar char="•"/>
              <a:defRPr sz="1400">
                <a:solidFill>
                  <a:srgbClr val="212121"/>
                </a:solidFill>
              </a:defRPr>
            </a:lvl3pPr>
            <a:lvl4pPr marL="1828800" indent="-317500">
              <a:buSzPts val="1400"/>
              <a:buChar char="•"/>
              <a:defRPr sz="1400">
                <a:solidFill>
                  <a:srgbClr val="212121"/>
                </a:solidFill>
              </a:defRPr>
            </a:lvl4pPr>
            <a:lvl5pPr marL="2286000" indent="-317500">
              <a:buSzPts val="1400"/>
              <a:buChar char="•"/>
              <a:defRPr sz="1400">
                <a:solidFill>
                  <a:srgbClr val="212121"/>
                </a:solidFill>
              </a:defRPr>
            </a:lvl5pPr>
          </a:lstStyle>
          <a:p>
            <a:r>
              <a:t>Texte niveau 1</a:t>
            </a:r>
          </a:p>
          <a:p>
            <a:pPr lvl="1"/>
            <a:r>
              <a:t>Texte niveau 2</a:t>
            </a:r>
          </a:p>
          <a:p>
            <a:pPr lvl="2"/>
            <a:r>
              <a:t>Texte niveau 3</a:t>
            </a:r>
          </a:p>
          <a:p>
            <a:pPr lvl="3"/>
            <a:r>
              <a:t>Texte niveau 4</a:t>
            </a:r>
          </a:p>
          <a:p>
            <a:pPr lvl="4"/>
            <a:r>
              <a:t>Texte niveau 5</a:t>
            </a:r>
          </a:p>
        </p:txBody>
      </p:sp>
      <p:sp>
        <p:nvSpPr>
          <p:cNvPr id="365" name="Google Shape;131;p21"/>
          <p:cNvSpPr>
            <a:spLocks noGrp="1"/>
          </p:cNvSpPr>
          <p:nvPr>
            <p:ph type="pic" idx="21"/>
          </p:nvPr>
        </p:nvSpPr>
        <p:spPr>
          <a:xfrm>
            <a:off x="3209925" y="693915"/>
            <a:ext cx="5704200" cy="4227004"/>
          </a:xfrm>
          <a:prstGeom prst="rect">
            <a:avLst/>
          </a:prstGeom>
        </p:spPr>
        <p:txBody>
          <a:bodyPr lIns="91439" tIns="45719" rIns="91439" bIns="45719">
            <a:noAutofit/>
          </a:bodyPr>
          <a:lstStyle/>
          <a:p>
            <a:endParaRPr/>
          </a:p>
        </p:txBody>
      </p:sp>
      <p:sp>
        <p:nvSpPr>
          <p:cNvPr id="36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CONTENU">
    <p:spTree>
      <p:nvGrpSpPr>
        <p:cNvPr id="1" name=""/>
        <p:cNvGrpSpPr/>
        <p:nvPr/>
      </p:nvGrpSpPr>
      <p:grpSpPr>
        <a:xfrm>
          <a:off x="0" y="0"/>
          <a:ext cx="0" cy="0"/>
          <a:chOff x="0" y="0"/>
          <a:chExt cx="0" cy="0"/>
        </a:xfrm>
      </p:grpSpPr>
      <p:sp>
        <p:nvSpPr>
          <p:cNvPr id="373" name="Google Shape;7;p11"/>
          <p:cNvSpPr txBox="1"/>
          <p:nvPr/>
        </p:nvSpPr>
        <p:spPr>
          <a:xfrm>
            <a:off x="250294" y="4966065"/>
            <a:ext cx="8409000" cy="153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48" tIns="34248" rIns="34248" bIns="34248" anchor="ctr">
            <a:spAutoFit/>
          </a:bodyPr>
          <a:lstStyle>
            <a:lvl1pPr>
              <a:defRPr sz="600">
                <a:solidFill>
                  <a:srgbClr val="F9B001"/>
                </a:solidFill>
                <a:latin typeface="Calibri"/>
                <a:ea typeface="Calibri"/>
                <a:cs typeface="Calibri"/>
                <a:sym typeface="Calibri"/>
              </a:defRPr>
            </a:lvl1pPr>
          </a:lstStyle>
          <a:p>
            <a:r>
              <a:t>PARTIES PRENANTES POUR </a:t>
            </a:r>
          </a:p>
        </p:txBody>
      </p:sp>
      <p:grpSp>
        <p:nvGrpSpPr>
          <p:cNvPr id="386" name="Google Shape;8;p11"/>
          <p:cNvGrpSpPr/>
          <p:nvPr/>
        </p:nvGrpSpPr>
        <p:grpSpPr>
          <a:xfrm>
            <a:off x="-1881" y="-471489"/>
            <a:ext cx="9145884" cy="343014"/>
            <a:chOff x="0" y="0"/>
            <a:chExt cx="9145882" cy="343013"/>
          </a:xfrm>
        </p:grpSpPr>
        <p:sp>
          <p:nvSpPr>
            <p:cNvPr id="374" name="Google Shape;9;p11"/>
            <p:cNvSpPr/>
            <p:nvPr/>
          </p:nvSpPr>
          <p:spPr>
            <a:xfrm>
              <a:off x="319822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75" name="Google Shape;10;p11"/>
            <p:cNvSpPr/>
            <p:nvPr/>
          </p:nvSpPr>
          <p:spPr>
            <a:xfrm>
              <a:off x="61785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76" name="Google Shape;11;p11"/>
            <p:cNvSpPr/>
            <p:nvPr/>
          </p:nvSpPr>
          <p:spPr>
            <a:xfrm flipH="1">
              <a:off x="22859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77" name="Google Shape;12;p11"/>
            <p:cNvSpPr/>
            <p:nvPr/>
          </p:nvSpPr>
          <p:spPr>
            <a:xfrm>
              <a:off x="891133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78" name="Google Shape;13;p11"/>
            <p:cNvSpPr/>
            <p:nvPr/>
          </p:nvSpPr>
          <p:spPr>
            <a:xfrm>
              <a:off x="91458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79" name="Google Shape;14;p11"/>
            <p:cNvSpPr/>
            <p:nvPr/>
          </p:nvSpPr>
          <p:spPr>
            <a:xfrm>
              <a:off x="5944036"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80" name="Google Shape;15;p11"/>
            <p:cNvSpPr/>
            <p:nvPr/>
          </p:nvSpPr>
          <p:spPr>
            <a:xfrm>
              <a:off x="295567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81" name="Google Shape;16;p11"/>
            <p:cNvSpPr/>
            <p:nvPr/>
          </p:nvSpPr>
          <p:spPr>
            <a:xfrm flipH="1">
              <a:off x="-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82" name="Google Shape;17;p11"/>
            <p:cNvSpPr/>
            <p:nvPr/>
          </p:nvSpPr>
          <p:spPr>
            <a:xfrm>
              <a:off x="8123126"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383" name="Google Shape;18;p11"/>
            <p:cNvSpPr/>
            <p:nvPr/>
          </p:nvSpPr>
          <p:spPr>
            <a:xfrm>
              <a:off x="8911337"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384" name="Google Shape;19;p11"/>
            <p:cNvSpPr/>
            <p:nvPr/>
          </p:nvSpPr>
          <p:spPr>
            <a:xfrm flipH="1">
              <a:off x="228599"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385" name="Google Shape;20;p11"/>
            <p:cNvSpPr/>
            <p:nvPr/>
          </p:nvSpPr>
          <p:spPr>
            <a:xfrm>
              <a:off x="1015540"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grpSp>
      <p:grpSp>
        <p:nvGrpSpPr>
          <p:cNvPr id="394" name="Google Shape;21;p11"/>
          <p:cNvGrpSpPr/>
          <p:nvPr/>
        </p:nvGrpSpPr>
        <p:grpSpPr>
          <a:xfrm>
            <a:off x="-273305" y="-171450"/>
            <a:ext cx="23779" cy="5483178"/>
            <a:chOff x="0" y="0"/>
            <a:chExt cx="23777" cy="5483177"/>
          </a:xfrm>
        </p:grpSpPr>
        <p:sp>
          <p:nvSpPr>
            <p:cNvPr id="387" name="Google Shape;22;p11"/>
            <p:cNvSpPr/>
            <p:nvPr/>
          </p:nvSpPr>
          <p:spPr>
            <a:xfrm flipH="1">
              <a:off x="23777" y="22860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88" name="Google Shape;23;p11"/>
            <p:cNvSpPr/>
            <p:nvPr/>
          </p:nvSpPr>
          <p:spPr>
            <a:xfrm flipH="1">
              <a:off x="23777" y="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89" name="Google Shape;24;p11"/>
            <p:cNvSpPr/>
            <p:nvPr/>
          </p:nvSpPr>
          <p:spPr>
            <a:xfrm flipH="1">
              <a:off x="0" y="49212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90" name="Google Shape;25;p11"/>
            <p:cNvSpPr/>
            <p:nvPr/>
          </p:nvSpPr>
          <p:spPr>
            <a:xfrm flipH="1">
              <a:off x="0" y="15747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91" name="Google Shape;26;p11"/>
            <p:cNvSpPr/>
            <p:nvPr/>
          </p:nvSpPr>
          <p:spPr>
            <a:xfrm flipH="1">
              <a:off x="0" y="5140276"/>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92" name="Google Shape;27;p11"/>
            <p:cNvSpPr/>
            <p:nvPr/>
          </p:nvSpPr>
          <p:spPr>
            <a:xfrm flipH="1">
              <a:off x="23777" y="6796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393" name="Google Shape;28;p11"/>
            <p:cNvSpPr/>
            <p:nvPr/>
          </p:nvSpPr>
          <p:spPr>
            <a:xfrm flipH="1">
              <a:off x="23777" y="4510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grpSp>
      <p:pic>
        <p:nvPicPr>
          <p:cNvPr id="395" name="Google Shape;29;p11" descr="Google Shape;29;p11"/>
          <p:cNvPicPr>
            <a:picLocks noChangeAspect="1"/>
          </p:cNvPicPr>
          <p:nvPr/>
        </p:nvPicPr>
        <p:blipFill>
          <a:blip r:embed="rId2"/>
          <a:stretch>
            <a:fillRect/>
          </a:stretch>
        </p:blipFill>
        <p:spPr>
          <a:xfrm>
            <a:off x="7980411" y="1"/>
            <a:ext cx="585790" cy="164308"/>
          </a:xfrm>
          <a:prstGeom prst="rect">
            <a:avLst/>
          </a:prstGeom>
          <a:ln w="12700">
            <a:miter lim="400000"/>
          </a:ln>
        </p:spPr>
      </p:pic>
      <p:sp>
        <p:nvSpPr>
          <p:cNvPr id="396" name="Texte du titre"/>
          <p:cNvSpPr txBox="1">
            <a:spLocks noGrp="1"/>
          </p:cNvSpPr>
          <p:nvPr>
            <p:ph type="title"/>
          </p:nvPr>
        </p:nvSpPr>
        <p:spPr>
          <a:xfrm>
            <a:off x="215999" y="693915"/>
            <a:ext cx="5727602" cy="880803"/>
          </a:xfrm>
          <a:prstGeom prst="rect">
            <a:avLst/>
          </a:prstGeom>
        </p:spPr>
        <p:txBody>
          <a:bodyPr anchor="ctr"/>
          <a:lstStyle>
            <a:lvl1pPr>
              <a:defRPr sz="1800">
                <a:solidFill>
                  <a:srgbClr val="000000"/>
                </a:solidFill>
              </a:defRPr>
            </a:lvl1pPr>
          </a:lstStyle>
          <a:p>
            <a:r>
              <a:t>Texte du titre</a:t>
            </a:r>
          </a:p>
        </p:txBody>
      </p:sp>
      <p:sp>
        <p:nvSpPr>
          <p:cNvPr id="397" name="Texte niveau 1…"/>
          <p:cNvSpPr txBox="1">
            <a:spLocks noGrp="1"/>
          </p:cNvSpPr>
          <p:nvPr>
            <p:ph type="body" sz="quarter" idx="1"/>
          </p:nvPr>
        </p:nvSpPr>
        <p:spPr>
          <a:xfrm>
            <a:off x="215999" y="1574702"/>
            <a:ext cx="2737801" cy="3346502"/>
          </a:xfrm>
          <a:prstGeom prst="rect">
            <a:avLst/>
          </a:prstGeom>
        </p:spPr>
        <p:txBody>
          <a:bodyPr/>
          <a:lstStyle>
            <a:lvl1pPr>
              <a:defRPr sz="1400">
                <a:solidFill>
                  <a:srgbClr val="212121"/>
                </a:solidFill>
              </a:defRPr>
            </a:lvl1pPr>
            <a:lvl2pPr>
              <a:defRPr sz="1400">
                <a:solidFill>
                  <a:srgbClr val="212121"/>
                </a:solidFill>
              </a:defRPr>
            </a:lvl2pPr>
            <a:lvl3pPr marL="1371600" indent="-317500">
              <a:buSzPts val="1400"/>
              <a:buChar char="•"/>
              <a:defRPr sz="1400">
                <a:solidFill>
                  <a:srgbClr val="212121"/>
                </a:solidFill>
              </a:defRPr>
            </a:lvl3pPr>
            <a:lvl4pPr marL="1828800" indent="-317500">
              <a:buSzPts val="1400"/>
              <a:buChar char="•"/>
              <a:defRPr sz="1400">
                <a:solidFill>
                  <a:srgbClr val="212121"/>
                </a:solidFill>
              </a:defRPr>
            </a:lvl4pPr>
            <a:lvl5pPr marL="2286000" indent="-317500">
              <a:buSzPts val="1400"/>
              <a:buChar char="•"/>
              <a:defRPr sz="1400">
                <a:solidFill>
                  <a:srgbClr val="212121"/>
                </a:solidFill>
              </a:defRPr>
            </a:lvl5pPr>
          </a:lstStyle>
          <a:p>
            <a:r>
              <a:t>Texte niveau 1</a:t>
            </a:r>
          </a:p>
          <a:p>
            <a:pPr lvl="1"/>
            <a:r>
              <a:t>Texte niveau 2</a:t>
            </a:r>
          </a:p>
          <a:p>
            <a:pPr lvl="2"/>
            <a:r>
              <a:t>Texte niveau 3</a:t>
            </a:r>
          </a:p>
          <a:p>
            <a:pPr lvl="3"/>
            <a:r>
              <a:t>Texte niveau 4</a:t>
            </a:r>
          </a:p>
          <a:p>
            <a:pPr lvl="4"/>
            <a:r>
              <a:t>Texte niveau 5</a:t>
            </a:r>
          </a:p>
        </p:txBody>
      </p:sp>
      <p:sp>
        <p:nvSpPr>
          <p:cNvPr id="398" name="Google Shape;136;p22"/>
          <p:cNvSpPr txBox="1">
            <a:spLocks noGrp="1"/>
          </p:cNvSpPr>
          <p:nvPr>
            <p:ph type="body" sz="quarter" idx="21"/>
          </p:nvPr>
        </p:nvSpPr>
        <p:spPr>
          <a:xfrm>
            <a:off x="3200400" y="1574699"/>
            <a:ext cx="2743200" cy="3346203"/>
          </a:xfrm>
          <a:prstGeom prst="rect">
            <a:avLst/>
          </a:prstGeom>
        </p:spPr>
        <p:txBody>
          <a:bodyPr/>
          <a:lstStyle/>
          <a:p>
            <a:pPr>
              <a:defRPr sz="1400">
                <a:solidFill>
                  <a:srgbClr val="000000"/>
                </a:solidFill>
              </a:defRPr>
            </a:pPr>
            <a:endParaRPr/>
          </a:p>
        </p:txBody>
      </p:sp>
      <p:sp>
        <p:nvSpPr>
          <p:cNvPr id="399" name="Google Shape;137;p22"/>
          <p:cNvSpPr>
            <a:spLocks noGrp="1"/>
          </p:cNvSpPr>
          <p:nvPr>
            <p:ph type="pic" sz="half" idx="22"/>
          </p:nvPr>
        </p:nvSpPr>
        <p:spPr>
          <a:xfrm>
            <a:off x="6181725" y="694133"/>
            <a:ext cx="2732402" cy="4226703"/>
          </a:xfrm>
          <a:prstGeom prst="rect">
            <a:avLst/>
          </a:prstGeom>
        </p:spPr>
        <p:txBody>
          <a:bodyPr lIns="91439" tIns="45719" rIns="91439" bIns="45719">
            <a:noAutofit/>
          </a:bodyPr>
          <a:lstStyle/>
          <a:p>
            <a:endParaRPr/>
          </a:p>
        </p:txBody>
      </p:sp>
      <p:sp>
        <p:nvSpPr>
          <p:cNvPr id="40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2COLS">
    <p:spTree>
      <p:nvGrpSpPr>
        <p:cNvPr id="1" name=""/>
        <p:cNvGrpSpPr/>
        <p:nvPr/>
      </p:nvGrpSpPr>
      <p:grpSpPr>
        <a:xfrm>
          <a:off x="0" y="0"/>
          <a:ext cx="0" cy="0"/>
          <a:chOff x="0" y="0"/>
          <a:chExt cx="0" cy="0"/>
        </a:xfrm>
      </p:grpSpPr>
      <p:sp>
        <p:nvSpPr>
          <p:cNvPr id="407" name="Google Shape;7;p11"/>
          <p:cNvSpPr txBox="1"/>
          <p:nvPr/>
        </p:nvSpPr>
        <p:spPr>
          <a:xfrm>
            <a:off x="250294" y="4966065"/>
            <a:ext cx="8409000" cy="153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48" tIns="34248" rIns="34248" bIns="34248" anchor="ctr">
            <a:spAutoFit/>
          </a:bodyPr>
          <a:lstStyle>
            <a:lvl1pPr>
              <a:defRPr sz="600">
                <a:solidFill>
                  <a:srgbClr val="F9B001"/>
                </a:solidFill>
                <a:latin typeface="Calibri"/>
                <a:ea typeface="Calibri"/>
                <a:cs typeface="Calibri"/>
                <a:sym typeface="Calibri"/>
              </a:defRPr>
            </a:lvl1pPr>
          </a:lstStyle>
          <a:p>
            <a:r>
              <a:t>PARTIES PRENANTES POUR </a:t>
            </a:r>
          </a:p>
        </p:txBody>
      </p:sp>
      <p:grpSp>
        <p:nvGrpSpPr>
          <p:cNvPr id="420" name="Google Shape;8;p11"/>
          <p:cNvGrpSpPr/>
          <p:nvPr/>
        </p:nvGrpSpPr>
        <p:grpSpPr>
          <a:xfrm>
            <a:off x="-1881" y="-471489"/>
            <a:ext cx="9145884" cy="343014"/>
            <a:chOff x="0" y="0"/>
            <a:chExt cx="9145882" cy="343013"/>
          </a:xfrm>
        </p:grpSpPr>
        <p:sp>
          <p:nvSpPr>
            <p:cNvPr id="408" name="Google Shape;9;p11"/>
            <p:cNvSpPr/>
            <p:nvPr/>
          </p:nvSpPr>
          <p:spPr>
            <a:xfrm>
              <a:off x="319822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09" name="Google Shape;10;p11"/>
            <p:cNvSpPr/>
            <p:nvPr/>
          </p:nvSpPr>
          <p:spPr>
            <a:xfrm>
              <a:off x="61785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10" name="Google Shape;11;p11"/>
            <p:cNvSpPr/>
            <p:nvPr/>
          </p:nvSpPr>
          <p:spPr>
            <a:xfrm flipH="1">
              <a:off x="22859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11" name="Google Shape;12;p11"/>
            <p:cNvSpPr/>
            <p:nvPr/>
          </p:nvSpPr>
          <p:spPr>
            <a:xfrm>
              <a:off x="891133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12" name="Google Shape;13;p11"/>
            <p:cNvSpPr/>
            <p:nvPr/>
          </p:nvSpPr>
          <p:spPr>
            <a:xfrm>
              <a:off x="91458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13" name="Google Shape;14;p11"/>
            <p:cNvSpPr/>
            <p:nvPr/>
          </p:nvSpPr>
          <p:spPr>
            <a:xfrm>
              <a:off x="5944036"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14" name="Google Shape;15;p11"/>
            <p:cNvSpPr/>
            <p:nvPr/>
          </p:nvSpPr>
          <p:spPr>
            <a:xfrm>
              <a:off x="295567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15" name="Google Shape;16;p11"/>
            <p:cNvSpPr/>
            <p:nvPr/>
          </p:nvSpPr>
          <p:spPr>
            <a:xfrm flipH="1">
              <a:off x="-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16" name="Google Shape;17;p11"/>
            <p:cNvSpPr/>
            <p:nvPr/>
          </p:nvSpPr>
          <p:spPr>
            <a:xfrm>
              <a:off x="8123126"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417" name="Google Shape;18;p11"/>
            <p:cNvSpPr/>
            <p:nvPr/>
          </p:nvSpPr>
          <p:spPr>
            <a:xfrm>
              <a:off x="8911337"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418" name="Google Shape;19;p11"/>
            <p:cNvSpPr/>
            <p:nvPr/>
          </p:nvSpPr>
          <p:spPr>
            <a:xfrm flipH="1">
              <a:off x="228599"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419" name="Google Shape;20;p11"/>
            <p:cNvSpPr/>
            <p:nvPr/>
          </p:nvSpPr>
          <p:spPr>
            <a:xfrm>
              <a:off x="1015540"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grpSp>
      <p:grpSp>
        <p:nvGrpSpPr>
          <p:cNvPr id="428" name="Google Shape;21;p11"/>
          <p:cNvGrpSpPr/>
          <p:nvPr/>
        </p:nvGrpSpPr>
        <p:grpSpPr>
          <a:xfrm>
            <a:off x="-273305" y="-171450"/>
            <a:ext cx="23779" cy="5483178"/>
            <a:chOff x="0" y="0"/>
            <a:chExt cx="23777" cy="5483177"/>
          </a:xfrm>
        </p:grpSpPr>
        <p:sp>
          <p:nvSpPr>
            <p:cNvPr id="421" name="Google Shape;22;p11"/>
            <p:cNvSpPr/>
            <p:nvPr/>
          </p:nvSpPr>
          <p:spPr>
            <a:xfrm flipH="1">
              <a:off x="23777" y="22860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22" name="Google Shape;23;p11"/>
            <p:cNvSpPr/>
            <p:nvPr/>
          </p:nvSpPr>
          <p:spPr>
            <a:xfrm flipH="1">
              <a:off x="23777" y="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23" name="Google Shape;24;p11"/>
            <p:cNvSpPr/>
            <p:nvPr/>
          </p:nvSpPr>
          <p:spPr>
            <a:xfrm flipH="1">
              <a:off x="0" y="49212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24" name="Google Shape;25;p11"/>
            <p:cNvSpPr/>
            <p:nvPr/>
          </p:nvSpPr>
          <p:spPr>
            <a:xfrm flipH="1">
              <a:off x="0" y="15747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25" name="Google Shape;26;p11"/>
            <p:cNvSpPr/>
            <p:nvPr/>
          </p:nvSpPr>
          <p:spPr>
            <a:xfrm flipH="1">
              <a:off x="0" y="5140276"/>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26" name="Google Shape;27;p11"/>
            <p:cNvSpPr/>
            <p:nvPr/>
          </p:nvSpPr>
          <p:spPr>
            <a:xfrm flipH="1">
              <a:off x="23777" y="6796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27" name="Google Shape;28;p11"/>
            <p:cNvSpPr/>
            <p:nvPr/>
          </p:nvSpPr>
          <p:spPr>
            <a:xfrm flipH="1">
              <a:off x="23777" y="4510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grpSp>
      <p:pic>
        <p:nvPicPr>
          <p:cNvPr id="429" name="Google Shape;29;p11" descr="Google Shape;29;p11"/>
          <p:cNvPicPr>
            <a:picLocks noChangeAspect="1"/>
          </p:cNvPicPr>
          <p:nvPr/>
        </p:nvPicPr>
        <p:blipFill>
          <a:blip r:embed="rId2"/>
          <a:stretch>
            <a:fillRect/>
          </a:stretch>
        </p:blipFill>
        <p:spPr>
          <a:xfrm>
            <a:off x="7980411" y="1"/>
            <a:ext cx="585790" cy="164308"/>
          </a:xfrm>
          <a:prstGeom prst="rect">
            <a:avLst/>
          </a:prstGeom>
          <a:ln w="12700">
            <a:miter lim="400000"/>
          </a:ln>
        </p:spPr>
      </p:pic>
      <p:sp>
        <p:nvSpPr>
          <p:cNvPr id="430" name="Texte du titre"/>
          <p:cNvSpPr txBox="1">
            <a:spLocks noGrp="1"/>
          </p:cNvSpPr>
          <p:nvPr>
            <p:ph type="title"/>
          </p:nvPr>
        </p:nvSpPr>
        <p:spPr>
          <a:xfrm>
            <a:off x="216001" y="436417"/>
            <a:ext cx="8698501" cy="1138201"/>
          </a:xfrm>
          <a:prstGeom prst="rect">
            <a:avLst/>
          </a:prstGeom>
        </p:spPr>
        <p:txBody>
          <a:bodyPr anchor="ctr"/>
          <a:lstStyle>
            <a:lvl1pPr algn="ctr">
              <a:defRPr sz="1800">
                <a:solidFill>
                  <a:srgbClr val="000000"/>
                </a:solidFill>
              </a:defRPr>
            </a:lvl1pPr>
          </a:lstStyle>
          <a:p>
            <a:r>
              <a:t>Texte du titre</a:t>
            </a:r>
          </a:p>
        </p:txBody>
      </p:sp>
      <p:sp>
        <p:nvSpPr>
          <p:cNvPr id="431" name="Texte niveau 1…"/>
          <p:cNvSpPr txBox="1">
            <a:spLocks noGrp="1"/>
          </p:cNvSpPr>
          <p:nvPr>
            <p:ph type="body" sz="quarter" idx="1"/>
          </p:nvPr>
        </p:nvSpPr>
        <p:spPr>
          <a:xfrm>
            <a:off x="1694558" y="1574703"/>
            <a:ext cx="2737800" cy="3346502"/>
          </a:xfrm>
          <a:prstGeom prst="rect">
            <a:avLst/>
          </a:prstGeom>
        </p:spPr>
        <p:txBody>
          <a:bodyPr/>
          <a:lstStyle>
            <a:lvl1pPr>
              <a:defRPr sz="1200" b="1">
                <a:solidFill>
                  <a:srgbClr val="212121"/>
                </a:solidFill>
              </a:defRPr>
            </a:lvl1pPr>
            <a:lvl2pPr>
              <a:defRPr sz="1200" b="1">
                <a:solidFill>
                  <a:srgbClr val="212121"/>
                </a:solidFill>
              </a:defRPr>
            </a:lvl2pPr>
            <a:lvl3pPr marL="1371600" indent="-304800">
              <a:buSzPts val="1200"/>
              <a:buChar char="•"/>
              <a:defRPr sz="1200" b="1">
                <a:solidFill>
                  <a:srgbClr val="212121"/>
                </a:solidFill>
              </a:defRPr>
            </a:lvl3pPr>
            <a:lvl4pPr marL="1828800" indent="-304800">
              <a:buSzPts val="1200"/>
              <a:buChar char="•"/>
              <a:defRPr sz="1200" b="1">
                <a:solidFill>
                  <a:srgbClr val="212121"/>
                </a:solidFill>
              </a:defRPr>
            </a:lvl4pPr>
            <a:lvl5pPr marL="2286000" indent="-304800">
              <a:buSzPts val="1200"/>
              <a:buChar char="•"/>
              <a:defRPr sz="1200" b="1">
                <a:solidFill>
                  <a:srgbClr val="212121"/>
                </a:solidFill>
              </a:defRPr>
            </a:lvl5pPr>
          </a:lstStyle>
          <a:p>
            <a:r>
              <a:t>Texte niveau 1</a:t>
            </a:r>
          </a:p>
          <a:p>
            <a:pPr lvl="1"/>
            <a:r>
              <a:t>Texte niveau 2</a:t>
            </a:r>
          </a:p>
          <a:p>
            <a:pPr lvl="2"/>
            <a:r>
              <a:t>Texte niveau 3</a:t>
            </a:r>
          </a:p>
          <a:p>
            <a:pPr lvl="3"/>
            <a:r>
              <a:t>Texte niveau 4</a:t>
            </a:r>
          </a:p>
          <a:p>
            <a:pPr lvl="4"/>
            <a:r>
              <a:t>Texte niveau 5</a:t>
            </a:r>
          </a:p>
        </p:txBody>
      </p:sp>
      <p:sp>
        <p:nvSpPr>
          <p:cNvPr id="432" name="Google Shape;142;p23"/>
          <p:cNvSpPr txBox="1">
            <a:spLocks noGrp="1"/>
          </p:cNvSpPr>
          <p:nvPr>
            <p:ph type="body" sz="quarter" idx="21"/>
          </p:nvPr>
        </p:nvSpPr>
        <p:spPr>
          <a:xfrm>
            <a:off x="4678957" y="1574702"/>
            <a:ext cx="2743202" cy="3346203"/>
          </a:xfrm>
          <a:prstGeom prst="rect">
            <a:avLst/>
          </a:prstGeom>
        </p:spPr>
        <p:txBody>
          <a:bodyPr/>
          <a:lstStyle/>
          <a:p>
            <a:pPr>
              <a:defRPr sz="1400">
                <a:solidFill>
                  <a:srgbClr val="000000"/>
                </a:solidFill>
              </a:defRPr>
            </a:pPr>
            <a:endParaRPr/>
          </a:p>
        </p:txBody>
      </p:sp>
      <p:sp>
        <p:nvSpPr>
          <p:cNvPr id="43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INTER_gros">
    <p:spTree>
      <p:nvGrpSpPr>
        <p:cNvPr id="1" name=""/>
        <p:cNvGrpSpPr/>
        <p:nvPr/>
      </p:nvGrpSpPr>
      <p:grpSpPr>
        <a:xfrm>
          <a:off x="0" y="0"/>
          <a:ext cx="0" cy="0"/>
          <a:chOff x="0" y="0"/>
          <a:chExt cx="0" cy="0"/>
        </a:xfrm>
      </p:grpSpPr>
      <p:sp>
        <p:nvSpPr>
          <p:cNvPr id="440" name="Google Shape;7;p11"/>
          <p:cNvSpPr txBox="1"/>
          <p:nvPr/>
        </p:nvSpPr>
        <p:spPr>
          <a:xfrm>
            <a:off x="250294" y="4966065"/>
            <a:ext cx="8409000" cy="153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48" tIns="34248" rIns="34248" bIns="34248" anchor="ctr">
            <a:spAutoFit/>
          </a:bodyPr>
          <a:lstStyle>
            <a:lvl1pPr>
              <a:defRPr sz="600">
                <a:solidFill>
                  <a:srgbClr val="F9B001"/>
                </a:solidFill>
                <a:latin typeface="Calibri"/>
                <a:ea typeface="Calibri"/>
                <a:cs typeface="Calibri"/>
                <a:sym typeface="Calibri"/>
              </a:defRPr>
            </a:lvl1pPr>
          </a:lstStyle>
          <a:p>
            <a:r>
              <a:t>PARTIES PRENANTES POUR </a:t>
            </a:r>
          </a:p>
        </p:txBody>
      </p:sp>
      <p:grpSp>
        <p:nvGrpSpPr>
          <p:cNvPr id="453" name="Google Shape;8;p11"/>
          <p:cNvGrpSpPr/>
          <p:nvPr/>
        </p:nvGrpSpPr>
        <p:grpSpPr>
          <a:xfrm>
            <a:off x="-1881" y="-471489"/>
            <a:ext cx="9145884" cy="343014"/>
            <a:chOff x="0" y="0"/>
            <a:chExt cx="9145882" cy="343013"/>
          </a:xfrm>
        </p:grpSpPr>
        <p:sp>
          <p:nvSpPr>
            <p:cNvPr id="441" name="Google Shape;9;p11"/>
            <p:cNvSpPr/>
            <p:nvPr/>
          </p:nvSpPr>
          <p:spPr>
            <a:xfrm>
              <a:off x="319822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42" name="Google Shape;10;p11"/>
            <p:cNvSpPr/>
            <p:nvPr/>
          </p:nvSpPr>
          <p:spPr>
            <a:xfrm>
              <a:off x="61785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43" name="Google Shape;11;p11"/>
            <p:cNvSpPr/>
            <p:nvPr/>
          </p:nvSpPr>
          <p:spPr>
            <a:xfrm flipH="1">
              <a:off x="22859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44" name="Google Shape;12;p11"/>
            <p:cNvSpPr/>
            <p:nvPr/>
          </p:nvSpPr>
          <p:spPr>
            <a:xfrm>
              <a:off x="891133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45" name="Google Shape;13;p11"/>
            <p:cNvSpPr/>
            <p:nvPr/>
          </p:nvSpPr>
          <p:spPr>
            <a:xfrm>
              <a:off x="91458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46" name="Google Shape;14;p11"/>
            <p:cNvSpPr/>
            <p:nvPr/>
          </p:nvSpPr>
          <p:spPr>
            <a:xfrm>
              <a:off x="5944036"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47" name="Google Shape;15;p11"/>
            <p:cNvSpPr/>
            <p:nvPr/>
          </p:nvSpPr>
          <p:spPr>
            <a:xfrm>
              <a:off x="295567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48" name="Google Shape;16;p11"/>
            <p:cNvSpPr/>
            <p:nvPr/>
          </p:nvSpPr>
          <p:spPr>
            <a:xfrm flipH="1">
              <a:off x="-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49" name="Google Shape;17;p11"/>
            <p:cNvSpPr/>
            <p:nvPr/>
          </p:nvSpPr>
          <p:spPr>
            <a:xfrm>
              <a:off x="8123126"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450" name="Google Shape;18;p11"/>
            <p:cNvSpPr/>
            <p:nvPr/>
          </p:nvSpPr>
          <p:spPr>
            <a:xfrm>
              <a:off x="8911337"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451" name="Google Shape;19;p11"/>
            <p:cNvSpPr/>
            <p:nvPr/>
          </p:nvSpPr>
          <p:spPr>
            <a:xfrm flipH="1">
              <a:off x="228599"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452" name="Google Shape;20;p11"/>
            <p:cNvSpPr/>
            <p:nvPr/>
          </p:nvSpPr>
          <p:spPr>
            <a:xfrm>
              <a:off x="1015540"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grpSp>
      <p:grpSp>
        <p:nvGrpSpPr>
          <p:cNvPr id="461" name="Google Shape;21;p11"/>
          <p:cNvGrpSpPr/>
          <p:nvPr/>
        </p:nvGrpSpPr>
        <p:grpSpPr>
          <a:xfrm>
            <a:off x="-273305" y="-171450"/>
            <a:ext cx="23779" cy="5483178"/>
            <a:chOff x="0" y="0"/>
            <a:chExt cx="23777" cy="5483177"/>
          </a:xfrm>
        </p:grpSpPr>
        <p:sp>
          <p:nvSpPr>
            <p:cNvPr id="454" name="Google Shape;22;p11"/>
            <p:cNvSpPr/>
            <p:nvPr/>
          </p:nvSpPr>
          <p:spPr>
            <a:xfrm flipH="1">
              <a:off x="23777" y="22860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55" name="Google Shape;23;p11"/>
            <p:cNvSpPr/>
            <p:nvPr/>
          </p:nvSpPr>
          <p:spPr>
            <a:xfrm flipH="1">
              <a:off x="23777" y="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56" name="Google Shape;24;p11"/>
            <p:cNvSpPr/>
            <p:nvPr/>
          </p:nvSpPr>
          <p:spPr>
            <a:xfrm flipH="1">
              <a:off x="0" y="49212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57" name="Google Shape;25;p11"/>
            <p:cNvSpPr/>
            <p:nvPr/>
          </p:nvSpPr>
          <p:spPr>
            <a:xfrm flipH="1">
              <a:off x="0" y="15747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58" name="Google Shape;26;p11"/>
            <p:cNvSpPr/>
            <p:nvPr/>
          </p:nvSpPr>
          <p:spPr>
            <a:xfrm flipH="1">
              <a:off x="0" y="5140276"/>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59" name="Google Shape;27;p11"/>
            <p:cNvSpPr/>
            <p:nvPr/>
          </p:nvSpPr>
          <p:spPr>
            <a:xfrm flipH="1">
              <a:off x="23777" y="6796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60" name="Google Shape;28;p11"/>
            <p:cNvSpPr/>
            <p:nvPr/>
          </p:nvSpPr>
          <p:spPr>
            <a:xfrm flipH="1">
              <a:off x="23777" y="4510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grpSp>
      <p:pic>
        <p:nvPicPr>
          <p:cNvPr id="462" name="Google Shape;29;p11" descr="Google Shape;29;p11"/>
          <p:cNvPicPr>
            <a:picLocks noChangeAspect="1"/>
          </p:cNvPicPr>
          <p:nvPr/>
        </p:nvPicPr>
        <p:blipFill>
          <a:blip r:embed="rId2"/>
          <a:stretch>
            <a:fillRect/>
          </a:stretch>
        </p:blipFill>
        <p:spPr>
          <a:xfrm>
            <a:off x="7980411" y="1"/>
            <a:ext cx="585790" cy="164308"/>
          </a:xfrm>
          <a:prstGeom prst="rect">
            <a:avLst/>
          </a:prstGeom>
          <a:ln w="12700">
            <a:miter lim="400000"/>
          </a:ln>
        </p:spPr>
      </p:pic>
      <p:sp>
        <p:nvSpPr>
          <p:cNvPr id="463" name="Texte du titre"/>
          <p:cNvSpPr txBox="1">
            <a:spLocks noGrp="1"/>
          </p:cNvSpPr>
          <p:nvPr>
            <p:ph type="title"/>
          </p:nvPr>
        </p:nvSpPr>
        <p:spPr>
          <a:xfrm>
            <a:off x="216001" y="449084"/>
            <a:ext cx="8712001" cy="4244700"/>
          </a:xfrm>
          <a:prstGeom prst="rect">
            <a:avLst/>
          </a:prstGeom>
          <a:solidFill>
            <a:schemeClr val="accent5"/>
          </a:solidFill>
        </p:spPr>
        <p:txBody>
          <a:bodyPr anchor="ctr"/>
          <a:lstStyle>
            <a:lvl1pPr>
              <a:defRPr sz="4100"/>
            </a:lvl1pPr>
          </a:lstStyle>
          <a:p>
            <a:r>
              <a:t>Texte du titre</a:t>
            </a:r>
          </a:p>
        </p:txBody>
      </p:sp>
      <p:sp>
        <p:nvSpPr>
          <p:cNvPr id="46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66" name="Google Shape;7;p11"/>
          <p:cNvSpPr txBox="1"/>
          <p:nvPr/>
        </p:nvSpPr>
        <p:spPr>
          <a:xfrm>
            <a:off x="250294" y="4966065"/>
            <a:ext cx="8409000" cy="153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48" tIns="34248" rIns="34248" bIns="34248" anchor="ctr">
            <a:spAutoFit/>
          </a:bodyPr>
          <a:lstStyle>
            <a:lvl1pPr>
              <a:defRPr sz="600">
                <a:solidFill>
                  <a:srgbClr val="F9B001"/>
                </a:solidFill>
                <a:latin typeface="Calibri"/>
                <a:ea typeface="Calibri"/>
                <a:cs typeface="Calibri"/>
                <a:sym typeface="Calibri"/>
              </a:defRPr>
            </a:lvl1pPr>
          </a:lstStyle>
          <a:p>
            <a:r>
              <a:t>PARTIES PRENANTES POUR </a:t>
            </a:r>
          </a:p>
        </p:txBody>
      </p:sp>
      <p:grpSp>
        <p:nvGrpSpPr>
          <p:cNvPr id="79" name="Google Shape;8;p11"/>
          <p:cNvGrpSpPr/>
          <p:nvPr/>
        </p:nvGrpSpPr>
        <p:grpSpPr>
          <a:xfrm>
            <a:off x="-1881" y="-471489"/>
            <a:ext cx="9145884" cy="343014"/>
            <a:chOff x="0" y="0"/>
            <a:chExt cx="9145882" cy="343013"/>
          </a:xfrm>
        </p:grpSpPr>
        <p:sp>
          <p:nvSpPr>
            <p:cNvPr id="67" name="Google Shape;9;p11"/>
            <p:cNvSpPr/>
            <p:nvPr/>
          </p:nvSpPr>
          <p:spPr>
            <a:xfrm>
              <a:off x="319822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68" name="Google Shape;10;p11"/>
            <p:cNvSpPr/>
            <p:nvPr/>
          </p:nvSpPr>
          <p:spPr>
            <a:xfrm>
              <a:off x="61785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69" name="Google Shape;11;p11"/>
            <p:cNvSpPr/>
            <p:nvPr/>
          </p:nvSpPr>
          <p:spPr>
            <a:xfrm flipH="1">
              <a:off x="22859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70" name="Google Shape;12;p11"/>
            <p:cNvSpPr/>
            <p:nvPr/>
          </p:nvSpPr>
          <p:spPr>
            <a:xfrm>
              <a:off x="891133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71" name="Google Shape;13;p11"/>
            <p:cNvSpPr/>
            <p:nvPr/>
          </p:nvSpPr>
          <p:spPr>
            <a:xfrm>
              <a:off x="91458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72" name="Google Shape;14;p11"/>
            <p:cNvSpPr/>
            <p:nvPr/>
          </p:nvSpPr>
          <p:spPr>
            <a:xfrm>
              <a:off x="5944036"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73" name="Google Shape;15;p11"/>
            <p:cNvSpPr/>
            <p:nvPr/>
          </p:nvSpPr>
          <p:spPr>
            <a:xfrm>
              <a:off x="295567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74" name="Google Shape;16;p11"/>
            <p:cNvSpPr/>
            <p:nvPr/>
          </p:nvSpPr>
          <p:spPr>
            <a:xfrm flipH="1">
              <a:off x="-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75" name="Google Shape;17;p11"/>
            <p:cNvSpPr/>
            <p:nvPr/>
          </p:nvSpPr>
          <p:spPr>
            <a:xfrm>
              <a:off x="8123126"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76" name="Google Shape;18;p11"/>
            <p:cNvSpPr/>
            <p:nvPr/>
          </p:nvSpPr>
          <p:spPr>
            <a:xfrm>
              <a:off x="8911337"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77" name="Google Shape;19;p11"/>
            <p:cNvSpPr/>
            <p:nvPr/>
          </p:nvSpPr>
          <p:spPr>
            <a:xfrm flipH="1">
              <a:off x="228599"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78" name="Google Shape;20;p11"/>
            <p:cNvSpPr/>
            <p:nvPr/>
          </p:nvSpPr>
          <p:spPr>
            <a:xfrm>
              <a:off x="1015540"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grpSp>
      <p:grpSp>
        <p:nvGrpSpPr>
          <p:cNvPr id="87" name="Google Shape;21;p11"/>
          <p:cNvGrpSpPr/>
          <p:nvPr/>
        </p:nvGrpSpPr>
        <p:grpSpPr>
          <a:xfrm>
            <a:off x="-273305" y="-171450"/>
            <a:ext cx="23779" cy="5483178"/>
            <a:chOff x="0" y="0"/>
            <a:chExt cx="23777" cy="5483177"/>
          </a:xfrm>
        </p:grpSpPr>
        <p:sp>
          <p:nvSpPr>
            <p:cNvPr id="80" name="Google Shape;22;p11"/>
            <p:cNvSpPr/>
            <p:nvPr/>
          </p:nvSpPr>
          <p:spPr>
            <a:xfrm flipH="1">
              <a:off x="23777" y="22860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81" name="Google Shape;23;p11"/>
            <p:cNvSpPr/>
            <p:nvPr/>
          </p:nvSpPr>
          <p:spPr>
            <a:xfrm flipH="1">
              <a:off x="23777" y="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82" name="Google Shape;24;p11"/>
            <p:cNvSpPr/>
            <p:nvPr/>
          </p:nvSpPr>
          <p:spPr>
            <a:xfrm flipH="1">
              <a:off x="0" y="49212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83" name="Google Shape;25;p11"/>
            <p:cNvSpPr/>
            <p:nvPr/>
          </p:nvSpPr>
          <p:spPr>
            <a:xfrm flipH="1">
              <a:off x="0" y="15747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84" name="Google Shape;26;p11"/>
            <p:cNvSpPr/>
            <p:nvPr/>
          </p:nvSpPr>
          <p:spPr>
            <a:xfrm flipH="1">
              <a:off x="0" y="5140276"/>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85" name="Google Shape;27;p11"/>
            <p:cNvSpPr/>
            <p:nvPr/>
          </p:nvSpPr>
          <p:spPr>
            <a:xfrm flipH="1">
              <a:off x="23777" y="6796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86" name="Google Shape;28;p11"/>
            <p:cNvSpPr/>
            <p:nvPr/>
          </p:nvSpPr>
          <p:spPr>
            <a:xfrm flipH="1">
              <a:off x="23777" y="4510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grpSp>
      <p:pic>
        <p:nvPicPr>
          <p:cNvPr id="88" name="Google Shape;29;p11" descr="Google Shape;29;p11"/>
          <p:cNvPicPr>
            <a:picLocks noChangeAspect="1"/>
          </p:cNvPicPr>
          <p:nvPr/>
        </p:nvPicPr>
        <p:blipFill>
          <a:blip r:embed="rId2"/>
          <a:stretch>
            <a:fillRect/>
          </a:stretch>
        </p:blipFill>
        <p:spPr>
          <a:xfrm>
            <a:off x="7980411" y="1"/>
            <a:ext cx="585790" cy="164308"/>
          </a:xfrm>
          <a:prstGeom prst="rect">
            <a:avLst/>
          </a:prstGeom>
          <a:ln w="12700">
            <a:miter lim="400000"/>
          </a:ln>
        </p:spPr>
      </p:pic>
      <p:sp>
        <p:nvSpPr>
          <p:cNvPr id="89" name="Texte du titre"/>
          <p:cNvSpPr txBox="1">
            <a:spLocks noGrp="1"/>
          </p:cNvSpPr>
          <p:nvPr>
            <p:ph type="title"/>
          </p:nvPr>
        </p:nvSpPr>
        <p:spPr>
          <a:xfrm>
            <a:off x="215999" y="456409"/>
            <a:ext cx="8698503" cy="880803"/>
          </a:xfrm>
          <a:prstGeom prst="rect">
            <a:avLst/>
          </a:prstGeom>
        </p:spPr>
        <p:txBody>
          <a:bodyPr anchor="ctr"/>
          <a:lstStyle>
            <a:lvl1pPr algn="ctr">
              <a:defRPr sz="1800">
                <a:solidFill>
                  <a:srgbClr val="000000"/>
                </a:solidFill>
              </a:defRPr>
            </a:lvl1pPr>
          </a:lstStyle>
          <a:p>
            <a:r>
              <a:t>Texte du titre</a:t>
            </a:r>
          </a:p>
        </p:txBody>
      </p:sp>
      <p:sp>
        <p:nvSpPr>
          <p:cNvPr id="90" name="Texte niveau 1…"/>
          <p:cNvSpPr txBox="1">
            <a:spLocks noGrp="1"/>
          </p:cNvSpPr>
          <p:nvPr>
            <p:ph type="body" sz="quarter" idx="1"/>
          </p:nvPr>
        </p:nvSpPr>
        <p:spPr>
          <a:xfrm>
            <a:off x="215999" y="1574702"/>
            <a:ext cx="2737801" cy="3346502"/>
          </a:xfrm>
          <a:prstGeom prst="rect">
            <a:avLst/>
          </a:prstGeom>
        </p:spPr>
        <p:txBody>
          <a:bodyPr/>
          <a:lstStyle>
            <a:lvl1pPr>
              <a:defRPr sz="1400">
                <a:solidFill>
                  <a:srgbClr val="000000"/>
                </a:solidFill>
              </a:defRPr>
            </a:lvl1pPr>
            <a:lvl2pPr>
              <a:defRPr sz="1400">
                <a:solidFill>
                  <a:srgbClr val="000000"/>
                </a:solidFill>
              </a:defRPr>
            </a:lvl2pPr>
            <a:lvl3pPr marL="1371600" indent="-317500">
              <a:buSzPts val="1400"/>
              <a:buChar char="•"/>
              <a:defRPr sz="1400">
                <a:solidFill>
                  <a:srgbClr val="000000"/>
                </a:solidFill>
              </a:defRPr>
            </a:lvl3pPr>
            <a:lvl4pPr marL="1828800" indent="-317500">
              <a:buSzPts val="1400"/>
              <a:buChar char="•"/>
              <a:defRPr sz="1400">
                <a:solidFill>
                  <a:srgbClr val="000000"/>
                </a:solidFill>
              </a:defRPr>
            </a:lvl4pPr>
            <a:lvl5pPr marL="2286000" indent="-317500">
              <a:buSzPts val="1400"/>
              <a:buChar char="•"/>
              <a:defRPr sz="1400">
                <a:solidFill>
                  <a:srgbClr val="000000"/>
                </a:solidFill>
              </a:defRPr>
            </a:lvl5pPr>
          </a:lstStyle>
          <a:p>
            <a:r>
              <a:t>Texte niveau 1</a:t>
            </a:r>
          </a:p>
          <a:p>
            <a:pPr lvl="1"/>
            <a:r>
              <a:t>Texte niveau 2</a:t>
            </a:r>
          </a:p>
          <a:p>
            <a:pPr lvl="2"/>
            <a:r>
              <a:t>Texte niveau 3</a:t>
            </a:r>
          </a:p>
          <a:p>
            <a:pPr lvl="3"/>
            <a:r>
              <a:t>Texte niveau 4</a:t>
            </a:r>
          </a:p>
          <a:p>
            <a:pPr lvl="4"/>
            <a:r>
              <a:t>Texte niveau 5</a:t>
            </a:r>
          </a:p>
        </p:txBody>
      </p:sp>
      <p:sp>
        <p:nvSpPr>
          <p:cNvPr id="91" name="Google Shape;61;p13"/>
          <p:cNvSpPr txBox="1">
            <a:spLocks noGrp="1"/>
          </p:cNvSpPr>
          <p:nvPr>
            <p:ph type="body" sz="quarter" idx="21"/>
          </p:nvPr>
        </p:nvSpPr>
        <p:spPr>
          <a:xfrm>
            <a:off x="3200400" y="1574699"/>
            <a:ext cx="2743200" cy="3346203"/>
          </a:xfrm>
          <a:prstGeom prst="rect">
            <a:avLst/>
          </a:prstGeom>
        </p:spPr>
        <p:txBody>
          <a:bodyPr/>
          <a:lstStyle/>
          <a:p>
            <a:pPr>
              <a:defRPr sz="1400">
                <a:solidFill>
                  <a:srgbClr val="000000"/>
                </a:solidFill>
              </a:defRPr>
            </a:pPr>
            <a:endParaRPr/>
          </a:p>
        </p:txBody>
      </p:sp>
      <p:sp>
        <p:nvSpPr>
          <p:cNvPr id="92" name="Google Shape;62;p13"/>
          <p:cNvSpPr txBox="1">
            <a:spLocks noGrp="1"/>
          </p:cNvSpPr>
          <p:nvPr>
            <p:ph type="body" sz="quarter" idx="22"/>
          </p:nvPr>
        </p:nvSpPr>
        <p:spPr>
          <a:xfrm>
            <a:off x="6181723" y="1574698"/>
            <a:ext cx="2732402" cy="3346203"/>
          </a:xfrm>
          <a:prstGeom prst="rect">
            <a:avLst/>
          </a:prstGeom>
        </p:spPr>
        <p:txBody>
          <a:bodyPr/>
          <a:lstStyle/>
          <a:p>
            <a:pPr>
              <a:defRPr sz="1400">
                <a:solidFill>
                  <a:srgbClr val="000000"/>
                </a:solidFill>
              </a:defRPr>
            </a:pPr>
            <a:endParaRPr/>
          </a:p>
        </p:txBody>
      </p:sp>
      <p:sp>
        <p:nvSpPr>
          <p:cNvPr id="9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_AND_BODY 2">
    <p:spTree>
      <p:nvGrpSpPr>
        <p:cNvPr id="1" name=""/>
        <p:cNvGrpSpPr/>
        <p:nvPr/>
      </p:nvGrpSpPr>
      <p:grpSpPr>
        <a:xfrm>
          <a:off x="0" y="0"/>
          <a:ext cx="0" cy="0"/>
          <a:chOff x="0" y="0"/>
          <a:chExt cx="0" cy="0"/>
        </a:xfrm>
      </p:grpSpPr>
      <p:sp>
        <p:nvSpPr>
          <p:cNvPr id="100" name="Google Shape;7;p11"/>
          <p:cNvSpPr txBox="1"/>
          <p:nvPr/>
        </p:nvSpPr>
        <p:spPr>
          <a:xfrm>
            <a:off x="250294" y="4966065"/>
            <a:ext cx="8409000" cy="153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48" tIns="34248" rIns="34248" bIns="34248" anchor="ctr">
            <a:spAutoFit/>
          </a:bodyPr>
          <a:lstStyle>
            <a:lvl1pPr>
              <a:defRPr sz="600">
                <a:solidFill>
                  <a:srgbClr val="F9B001"/>
                </a:solidFill>
                <a:latin typeface="Calibri"/>
                <a:ea typeface="Calibri"/>
                <a:cs typeface="Calibri"/>
                <a:sym typeface="Calibri"/>
              </a:defRPr>
            </a:lvl1pPr>
          </a:lstStyle>
          <a:p>
            <a:r>
              <a:t>PARTIES PRENANTES POUR </a:t>
            </a:r>
          </a:p>
        </p:txBody>
      </p:sp>
      <p:grpSp>
        <p:nvGrpSpPr>
          <p:cNvPr id="113" name="Google Shape;8;p11"/>
          <p:cNvGrpSpPr/>
          <p:nvPr/>
        </p:nvGrpSpPr>
        <p:grpSpPr>
          <a:xfrm>
            <a:off x="-1881" y="-471489"/>
            <a:ext cx="9145884" cy="343014"/>
            <a:chOff x="0" y="0"/>
            <a:chExt cx="9145882" cy="343013"/>
          </a:xfrm>
        </p:grpSpPr>
        <p:sp>
          <p:nvSpPr>
            <p:cNvPr id="101" name="Google Shape;9;p11"/>
            <p:cNvSpPr/>
            <p:nvPr/>
          </p:nvSpPr>
          <p:spPr>
            <a:xfrm>
              <a:off x="319822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02" name="Google Shape;10;p11"/>
            <p:cNvSpPr/>
            <p:nvPr/>
          </p:nvSpPr>
          <p:spPr>
            <a:xfrm>
              <a:off x="61785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03" name="Google Shape;11;p11"/>
            <p:cNvSpPr/>
            <p:nvPr/>
          </p:nvSpPr>
          <p:spPr>
            <a:xfrm flipH="1">
              <a:off x="22859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04" name="Google Shape;12;p11"/>
            <p:cNvSpPr/>
            <p:nvPr/>
          </p:nvSpPr>
          <p:spPr>
            <a:xfrm>
              <a:off x="891133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05" name="Google Shape;13;p11"/>
            <p:cNvSpPr/>
            <p:nvPr/>
          </p:nvSpPr>
          <p:spPr>
            <a:xfrm>
              <a:off x="91458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06" name="Google Shape;14;p11"/>
            <p:cNvSpPr/>
            <p:nvPr/>
          </p:nvSpPr>
          <p:spPr>
            <a:xfrm>
              <a:off x="5944036"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07" name="Google Shape;15;p11"/>
            <p:cNvSpPr/>
            <p:nvPr/>
          </p:nvSpPr>
          <p:spPr>
            <a:xfrm>
              <a:off x="295567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08" name="Google Shape;16;p11"/>
            <p:cNvSpPr/>
            <p:nvPr/>
          </p:nvSpPr>
          <p:spPr>
            <a:xfrm flipH="1">
              <a:off x="-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09" name="Google Shape;17;p11"/>
            <p:cNvSpPr/>
            <p:nvPr/>
          </p:nvSpPr>
          <p:spPr>
            <a:xfrm>
              <a:off x="8123126"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110" name="Google Shape;18;p11"/>
            <p:cNvSpPr/>
            <p:nvPr/>
          </p:nvSpPr>
          <p:spPr>
            <a:xfrm>
              <a:off x="8911337"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111" name="Google Shape;19;p11"/>
            <p:cNvSpPr/>
            <p:nvPr/>
          </p:nvSpPr>
          <p:spPr>
            <a:xfrm flipH="1">
              <a:off x="228599"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112" name="Google Shape;20;p11"/>
            <p:cNvSpPr/>
            <p:nvPr/>
          </p:nvSpPr>
          <p:spPr>
            <a:xfrm>
              <a:off x="1015540"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grpSp>
      <p:grpSp>
        <p:nvGrpSpPr>
          <p:cNvPr id="121" name="Google Shape;21;p11"/>
          <p:cNvGrpSpPr/>
          <p:nvPr/>
        </p:nvGrpSpPr>
        <p:grpSpPr>
          <a:xfrm>
            <a:off x="-273305" y="-171450"/>
            <a:ext cx="23779" cy="5483178"/>
            <a:chOff x="0" y="0"/>
            <a:chExt cx="23777" cy="5483177"/>
          </a:xfrm>
        </p:grpSpPr>
        <p:sp>
          <p:nvSpPr>
            <p:cNvPr id="114" name="Google Shape;22;p11"/>
            <p:cNvSpPr/>
            <p:nvPr/>
          </p:nvSpPr>
          <p:spPr>
            <a:xfrm flipH="1">
              <a:off x="23777" y="22860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15" name="Google Shape;23;p11"/>
            <p:cNvSpPr/>
            <p:nvPr/>
          </p:nvSpPr>
          <p:spPr>
            <a:xfrm flipH="1">
              <a:off x="23777" y="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16" name="Google Shape;24;p11"/>
            <p:cNvSpPr/>
            <p:nvPr/>
          </p:nvSpPr>
          <p:spPr>
            <a:xfrm flipH="1">
              <a:off x="0" y="49212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17" name="Google Shape;25;p11"/>
            <p:cNvSpPr/>
            <p:nvPr/>
          </p:nvSpPr>
          <p:spPr>
            <a:xfrm flipH="1">
              <a:off x="0" y="15747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18" name="Google Shape;26;p11"/>
            <p:cNvSpPr/>
            <p:nvPr/>
          </p:nvSpPr>
          <p:spPr>
            <a:xfrm flipH="1">
              <a:off x="0" y="5140276"/>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19" name="Google Shape;27;p11"/>
            <p:cNvSpPr/>
            <p:nvPr/>
          </p:nvSpPr>
          <p:spPr>
            <a:xfrm flipH="1">
              <a:off x="23777" y="6796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20" name="Google Shape;28;p11"/>
            <p:cNvSpPr/>
            <p:nvPr/>
          </p:nvSpPr>
          <p:spPr>
            <a:xfrm flipH="1">
              <a:off x="23777" y="4510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grpSp>
      <p:pic>
        <p:nvPicPr>
          <p:cNvPr id="122" name="Google Shape;29;p11" descr="Google Shape;29;p11"/>
          <p:cNvPicPr>
            <a:picLocks noChangeAspect="1"/>
          </p:cNvPicPr>
          <p:nvPr/>
        </p:nvPicPr>
        <p:blipFill>
          <a:blip r:embed="rId2"/>
          <a:stretch>
            <a:fillRect/>
          </a:stretch>
        </p:blipFill>
        <p:spPr>
          <a:xfrm>
            <a:off x="7980411" y="1"/>
            <a:ext cx="585790" cy="164308"/>
          </a:xfrm>
          <a:prstGeom prst="rect">
            <a:avLst/>
          </a:prstGeom>
          <a:ln w="12700">
            <a:miter lim="400000"/>
          </a:ln>
        </p:spPr>
      </p:pic>
      <p:sp>
        <p:nvSpPr>
          <p:cNvPr id="123" name="Texte du titre"/>
          <p:cNvSpPr txBox="1">
            <a:spLocks noGrp="1"/>
          </p:cNvSpPr>
          <p:nvPr>
            <p:ph type="title"/>
          </p:nvPr>
        </p:nvSpPr>
        <p:spPr>
          <a:xfrm>
            <a:off x="215999" y="456409"/>
            <a:ext cx="8698504" cy="880804"/>
          </a:xfrm>
          <a:prstGeom prst="rect">
            <a:avLst/>
          </a:prstGeom>
        </p:spPr>
        <p:txBody>
          <a:bodyPr anchor="ctr"/>
          <a:lstStyle>
            <a:lvl1pPr algn="ctr">
              <a:defRPr sz="1800">
                <a:solidFill>
                  <a:srgbClr val="000000"/>
                </a:solidFill>
              </a:defRPr>
            </a:lvl1pPr>
          </a:lstStyle>
          <a:p>
            <a:r>
              <a:t>Texte du titre</a:t>
            </a:r>
          </a:p>
        </p:txBody>
      </p:sp>
      <p:sp>
        <p:nvSpPr>
          <p:cNvPr id="124" name="Texte niveau 1…"/>
          <p:cNvSpPr txBox="1">
            <a:spLocks noGrp="1"/>
          </p:cNvSpPr>
          <p:nvPr>
            <p:ph type="body" sz="quarter" idx="1"/>
          </p:nvPr>
        </p:nvSpPr>
        <p:spPr>
          <a:xfrm>
            <a:off x="215999" y="1574702"/>
            <a:ext cx="2737801" cy="3346502"/>
          </a:xfrm>
          <a:prstGeom prst="rect">
            <a:avLst/>
          </a:prstGeom>
        </p:spPr>
        <p:txBody>
          <a:bodyPr/>
          <a:lstStyle>
            <a:lvl1pPr>
              <a:defRPr sz="1400">
                <a:solidFill>
                  <a:srgbClr val="000000"/>
                </a:solidFill>
              </a:defRPr>
            </a:lvl1pPr>
            <a:lvl2pPr>
              <a:defRPr sz="1400">
                <a:solidFill>
                  <a:srgbClr val="000000"/>
                </a:solidFill>
              </a:defRPr>
            </a:lvl2pPr>
            <a:lvl3pPr marL="1371600" indent="-317500">
              <a:buSzPts val="1400"/>
              <a:buChar char="•"/>
              <a:defRPr sz="1400">
                <a:solidFill>
                  <a:srgbClr val="000000"/>
                </a:solidFill>
              </a:defRPr>
            </a:lvl3pPr>
            <a:lvl4pPr marL="1828800" indent="-317500">
              <a:buSzPts val="1400"/>
              <a:buChar char="•"/>
              <a:defRPr sz="1400">
                <a:solidFill>
                  <a:srgbClr val="000000"/>
                </a:solidFill>
              </a:defRPr>
            </a:lvl4pPr>
            <a:lvl5pPr marL="2286000" indent="-317500">
              <a:buSzPts val="1400"/>
              <a:buChar char="•"/>
              <a:defRPr sz="1400">
                <a:solidFill>
                  <a:srgbClr val="000000"/>
                </a:solidFill>
              </a:defRPr>
            </a:lvl5pPr>
          </a:lstStyle>
          <a:p>
            <a:r>
              <a:t>Texte niveau 1</a:t>
            </a:r>
          </a:p>
          <a:p>
            <a:pPr lvl="1"/>
            <a:r>
              <a:t>Texte niveau 2</a:t>
            </a:r>
          </a:p>
          <a:p>
            <a:pPr lvl="2"/>
            <a:r>
              <a:t>Texte niveau 3</a:t>
            </a:r>
          </a:p>
          <a:p>
            <a:pPr lvl="3"/>
            <a:r>
              <a:t>Texte niveau 4</a:t>
            </a:r>
          </a:p>
          <a:p>
            <a:pPr lvl="4"/>
            <a:r>
              <a:t>Texte niveau 5</a:t>
            </a:r>
          </a:p>
        </p:txBody>
      </p:sp>
      <p:sp>
        <p:nvSpPr>
          <p:cNvPr id="125" name="Google Shape;66;p4"/>
          <p:cNvSpPr txBox="1">
            <a:spLocks noGrp="1"/>
          </p:cNvSpPr>
          <p:nvPr>
            <p:ph type="body" sz="quarter" idx="21"/>
          </p:nvPr>
        </p:nvSpPr>
        <p:spPr>
          <a:xfrm>
            <a:off x="3200400" y="1574698"/>
            <a:ext cx="2743200" cy="3346205"/>
          </a:xfrm>
          <a:prstGeom prst="rect">
            <a:avLst/>
          </a:prstGeom>
        </p:spPr>
        <p:txBody>
          <a:bodyPr/>
          <a:lstStyle/>
          <a:p>
            <a:pPr>
              <a:defRPr sz="1400">
                <a:solidFill>
                  <a:srgbClr val="000000"/>
                </a:solidFill>
              </a:defRPr>
            </a:pPr>
            <a:endParaRPr/>
          </a:p>
        </p:txBody>
      </p:sp>
      <p:sp>
        <p:nvSpPr>
          <p:cNvPr id="126" name="Google Shape;67;p4"/>
          <p:cNvSpPr txBox="1">
            <a:spLocks noGrp="1"/>
          </p:cNvSpPr>
          <p:nvPr>
            <p:ph type="body" sz="quarter" idx="22"/>
          </p:nvPr>
        </p:nvSpPr>
        <p:spPr>
          <a:xfrm>
            <a:off x="6181723" y="1574697"/>
            <a:ext cx="2732403" cy="3346205"/>
          </a:xfrm>
          <a:prstGeom prst="rect">
            <a:avLst/>
          </a:prstGeom>
        </p:spPr>
        <p:txBody>
          <a:bodyPr/>
          <a:lstStyle/>
          <a:p>
            <a:pPr>
              <a:defRPr sz="1400">
                <a:solidFill>
                  <a:srgbClr val="000000"/>
                </a:solidFill>
              </a:defRPr>
            </a:pPr>
            <a:endParaRPr/>
          </a:p>
        </p:txBody>
      </p:sp>
      <p:sp>
        <p:nvSpPr>
          <p:cNvPr id="12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34" name="Texte du titre"/>
          <p:cNvSpPr txBox="1">
            <a:spLocks noGrp="1"/>
          </p:cNvSpPr>
          <p:nvPr>
            <p:ph type="title"/>
          </p:nvPr>
        </p:nvSpPr>
        <p:spPr>
          <a:prstGeom prst="rect">
            <a:avLst/>
          </a:prstGeom>
        </p:spPr>
        <p:txBody>
          <a:bodyPr/>
          <a:lstStyle/>
          <a:p>
            <a:r>
              <a:t>Texte du titre</a:t>
            </a:r>
          </a:p>
        </p:txBody>
      </p:sp>
      <p:sp>
        <p:nvSpPr>
          <p:cNvPr id="135" name="Texte niveau 1…"/>
          <p:cNvSpPr txBox="1">
            <a:spLocks noGrp="1"/>
          </p:cNvSpPr>
          <p:nvPr>
            <p:ph type="body" sz="quarter"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36" name="Google Shape;97;p12"/>
          <p:cNvSpPr>
            <a:spLocks noGrp="1"/>
          </p:cNvSpPr>
          <p:nvPr>
            <p:ph type="pic" idx="21"/>
          </p:nvPr>
        </p:nvSpPr>
        <p:spPr>
          <a:xfrm>
            <a:off x="215503" y="448863"/>
            <a:ext cx="8712901" cy="3183903"/>
          </a:xfrm>
          <a:prstGeom prst="rect">
            <a:avLst/>
          </a:prstGeom>
        </p:spPr>
        <p:txBody>
          <a:bodyPr lIns="91439" tIns="45719" rIns="91439" bIns="45719">
            <a:noAutofit/>
          </a:bodyPr>
          <a:lstStyle/>
          <a:p>
            <a:endParaRPr/>
          </a:p>
        </p:txBody>
      </p:sp>
      <p:sp>
        <p:nvSpPr>
          <p:cNvPr id="13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UV 3">
    <p:spTree>
      <p:nvGrpSpPr>
        <p:cNvPr id="1" name=""/>
        <p:cNvGrpSpPr/>
        <p:nvPr/>
      </p:nvGrpSpPr>
      <p:grpSpPr>
        <a:xfrm>
          <a:off x="0" y="0"/>
          <a:ext cx="0" cy="0"/>
          <a:chOff x="0" y="0"/>
          <a:chExt cx="0" cy="0"/>
        </a:xfrm>
      </p:grpSpPr>
      <p:sp>
        <p:nvSpPr>
          <p:cNvPr id="144" name="Google Shape;7;p11"/>
          <p:cNvSpPr txBox="1"/>
          <p:nvPr/>
        </p:nvSpPr>
        <p:spPr>
          <a:xfrm>
            <a:off x="250294" y="4966065"/>
            <a:ext cx="8409000" cy="153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48" tIns="34248" rIns="34248" bIns="34248" anchor="ctr">
            <a:spAutoFit/>
          </a:bodyPr>
          <a:lstStyle>
            <a:lvl1pPr>
              <a:defRPr sz="600">
                <a:solidFill>
                  <a:srgbClr val="F9B001"/>
                </a:solidFill>
                <a:latin typeface="Calibri"/>
                <a:ea typeface="Calibri"/>
                <a:cs typeface="Calibri"/>
                <a:sym typeface="Calibri"/>
              </a:defRPr>
            </a:lvl1pPr>
          </a:lstStyle>
          <a:p>
            <a:r>
              <a:t>PARTIES PRENANTES POUR </a:t>
            </a:r>
          </a:p>
        </p:txBody>
      </p:sp>
      <p:grpSp>
        <p:nvGrpSpPr>
          <p:cNvPr id="157" name="Google Shape;8;p11"/>
          <p:cNvGrpSpPr/>
          <p:nvPr/>
        </p:nvGrpSpPr>
        <p:grpSpPr>
          <a:xfrm>
            <a:off x="-1881" y="-471489"/>
            <a:ext cx="9145884" cy="343014"/>
            <a:chOff x="0" y="0"/>
            <a:chExt cx="9145882" cy="343013"/>
          </a:xfrm>
        </p:grpSpPr>
        <p:sp>
          <p:nvSpPr>
            <p:cNvPr id="145" name="Google Shape;9;p11"/>
            <p:cNvSpPr/>
            <p:nvPr/>
          </p:nvSpPr>
          <p:spPr>
            <a:xfrm>
              <a:off x="319822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46" name="Google Shape;10;p11"/>
            <p:cNvSpPr/>
            <p:nvPr/>
          </p:nvSpPr>
          <p:spPr>
            <a:xfrm>
              <a:off x="61785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47" name="Google Shape;11;p11"/>
            <p:cNvSpPr/>
            <p:nvPr/>
          </p:nvSpPr>
          <p:spPr>
            <a:xfrm flipH="1">
              <a:off x="22859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48" name="Google Shape;12;p11"/>
            <p:cNvSpPr/>
            <p:nvPr/>
          </p:nvSpPr>
          <p:spPr>
            <a:xfrm>
              <a:off x="891133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49" name="Google Shape;13;p11"/>
            <p:cNvSpPr/>
            <p:nvPr/>
          </p:nvSpPr>
          <p:spPr>
            <a:xfrm>
              <a:off x="91458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50" name="Google Shape;14;p11"/>
            <p:cNvSpPr/>
            <p:nvPr/>
          </p:nvSpPr>
          <p:spPr>
            <a:xfrm>
              <a:off x="5944036"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51" name="Google Shape;15;p11"/>
            <p:cNvSpPr/>
            <p:nvPr/>
          </p:nvSpPr>
          <p:spPr>
            <a:xfrm>
              <a:off x="295567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52" name="Google Shape;16;p11"/>
            <p:cNvSpPr/>
            <p:nvPr/>
          </p:nvSpPr>
          <p:spPr>
            <a:xfrm flipH="1">
              <a:off x="-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53" name="Google Shape;17;p11"/>
            <p:cNvSpPr/>
            <p:nvPr/>
          </p:nvSpPr>
          <p:spPr>
            <a:xfrm>
              <a:off x="8123126"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154" name="Google Shape;18;p11"/>
            <p:cNvSpPr/>
            <p:nvPr/>
          </p:nvSpPr>
          <p:spPr>
            <a:xfrm>
              <a:off x="8911337"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155" name="Google Shape;19;p11"/>
            <p:cNvSpPr/>
            <p:nvPr/>
          </p:nvSpPr>
          <p:spPr>
            <a:xfrm flipH="1">
              <a:off x="228599"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156" name="Google Shape;20;p11"/>
            <p:cNvSpPr/>
            <p:nvPr/>
          </p:nvSpPr>
          <p:spPr>
            <a:xfrm>
              <a:off x="1015540"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grpSp>
      <p:grpSp>
        <p:nvGrpSpPr>
          <p:cNvPr id="165" name="Google Shape;21;p11"/>
          <p:cNvGrpSpPr/>
          <p:nvPr/>
        </p:nvGrpSpPr>
        <p:grpSpPr>
          <a:xfrm>
            <a:off x="-273305" y="-171450"/>
            <a:ext cx="23779" cy="5483178"/>
            <a:chOff x="0" y="0"/>
            <a:chExt cx="23777" cy="5483177"/>
          </a:xfrm>
        </p:grpSpPr>
        <p:sp>
          <p:nvSpPr>
            <p:cNvPr id="158" name="Google Shape;22;p11"/>
            <p:cNvSpPr/>
            <p:nvPr/>
          </p:nvSpPr>
          <p:spPr>
            <a:xfrm flipH="1">
              <a:off x="23777" y="22860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59" name="Google Shape;23;p11"/>
            <p:cNvSpPr/>
            <p:nvPr/>
          </p:nvSpPr>
          <p:spPr>
            <a:xfrm flipH="1">
              <a:off x="23777" y="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60" name="Google Shape;24;p11"/>
            <p:cNvSpPr/>
            <p:nvPr/>
          </p:nvSpPr>
          <p:spPr>
            <a:xfrm flipH="1">
              <a:off x="0" y="49212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61" name="Google Shape;25;p11"/>
            <p:cNvSpPr/>
            <p:nvPr/>
          </p:nvSpPr>
          <p:spPr>
            <a:xfrm flipH="1">
              <a:off x="0" y="15747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62" name="Google Shape;26;p11"/>
            <p:cNvSpPr/>
            <p:nvPr/>
          </p:nvSpPr>
          <p:spPr>
            <a:xfrm flipH="1">
              <a:off x="0" y="5140276"/>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63" name="Google Shape;27;p11"/>
            <p:cNvSpPr/>
            <p:nvPr/>
          </p:nvSpPr>
          <p:spPr>
            <a:xfrm flipH="1">
              <a:off x="23777" y="6796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64" name="Google Shape;28;p11"/>
            <p:cNvSpPr/>
            <p:nvPr/>
          </p:nvSpPr>
          <p:spPr>
            <a:xfrm flipH="1">
              <a:off x="23777" y="4510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grpSp>
      <p:pic>
        <p:nvPicPr>
          <p:cNvPr id="166" name="Google Shape;29;p11" descr="Google Shape;29;p11"/>
          <p:cNvPicPr>
            <a:picLocks noChangeAspect="1"/>
          </p:cNvPicPr>
          <p:nvPr/>
        </p:nvPicPr>
        <p:blipFill>
          <a:blip r:embed="rId2"/>
          <a:stretch>
            <a:fillRect/>
          </a:stretch>
        </p:blipFill>
        <p:spPr>
          <a:xfrm>
            <a:off x="7980411" y="1"/>
            <a:ext cx="585790" cy="164308"/>
          </a:xfrm>
          <a:prstGeom prst="rect">
            <a:avLst/>
          </a:prstGeom>
          <a:ln w="12700">
            <a:miter lim="400000"/>
          </a:ln>
        </p:spPr>
      </p:pic>
      <p:sp>
        <p:nvSpPr>
          <p:cNvPr id="167" name="Google Shape;101;p14"/>
          <p:cNvSpPr/>
          <p:nvPr/>
        </p:nvSpPr>
        <p:spPr>
          <a:xfrm>
            <a:off x="215998" y="449082"/>
            <a:ext cx="8712001" cy="4244700"/>
          </a:xfrm>
          <a:prstGeom prst="rect">
            <a:avLst/>
          </a:prstGeom>
          <a:solidFill>
            <a:schemeClr val="accent2"/>
          </a:solidFill>
          <a:ln w="12700">
            <a:miter lim="400000"/>
          </a:ln>
        </p:spPr>
        <p:txBody>
          <a:bodyPr lIns="45718" tIns="45718" rIns="45718" bIns="45718" anchor="ctr"/>
          <a:lstStyle/>
          <a:p>
            <a:pPr algn="ctr">
              <a:defRPr sz="1100">
                <a:latin typeface="+mj-lt"/>
                <a:ea typeface="+mj-ea"/>
                <a:cs typeface="+mj-cs"/>
                <a:sym typeface="Arial"/>
              </a:defRPr>
            </a:pPr>
            <a:endParaRPr/>
          </a:p>
        </p:txBody>
      </p:sp>
      <p:sp>
        <p:nvSpPr>
          <p:cNvPr id="168" name="Texte du titre"/>
          <p:cNvSpPr txBox="1">
            <a:spLocks noGrp="1"/>
          </p:cNvSpPr>
          <p:nvPr>
            <p:ph type="title"/>
          </p:nvPr>
        </p:nvSpPr>
        <p:spPr>
          <a:xfrm>
            <a:off x="1004207" y="449081"/>
            <a:ext cx="7120503" cy="4244700"/>
          </a:xfrm>
          <a:prstGeom prst="rect">
            <a:avLst/>
          </a:prstGeom>
        </p:spPr>
        <p:txBody>
          <a:bodyPr anchor="ctr"/>
          <a:lstStyle>
            <a:lvl1pPr>
              <a:defRPr sz="3300"/>
            </a:lvl1pPr>
          </a:lstStyle>
          <a:p>
            <a:r>
              <a:t>Texte du titre</a:t>
            </a:r>
          </a:p>
        </p:txBody>
      </p:sp>
      <p:sp>
        <p:nvSpPr>
          <p:cNvPr id="169" name="Google Shape;103;p14"/>
          <p:cNvSpPr/>
          <p:nvPr/>
        </p:nvSpPr>
        <p:spPr>
          <a:xfrm>
            <a:off x="215997" y="4693715"/>
            <a:ext cx="8712004" cy="449702"/>
          </a:xfrm>
          <a:prstGeom prst="rect">
            <a:avLst/>
          </a:prstGeom>
          <a:solidFill>
            <a:srgbClr val="FFFFFF"/>
          </a:solidFill>
          <a:ln w="12700">
            <a:miter lim="400000"/>
          </a:ln>
        </p:spPr>
        <p:txBody>
          <a:bodyPr lIns="45718" tIns="45718" rIns="45718" bIns="45718" anchor="ctr"/>
          <a:lstStyle/>
          <a:p>
            <a:pPr algn="ctr">
              <a:defRPr sz="1100">
                <a:latin typeface="+mj-lt"/>
                <a:ea typeface="+mj-ea"/>
                <a:cs typeface="+mj-cs"/>
                <a:sym typeface="Arial"/>
              </a:defRPr>
            </a:pPr>
            <a:endParaRPr/>
          </a:p>
        </p:txBody>
      </p:sp>
      <p:sp>
        <p:nvSpPr>
          <p:cNvPr id="17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INTER">
    <p:spTree>
      <p:nvGrpSpPr>
        <p:cNvPr id="1" name=""/>
        <p:cNvGrpSpPr/>
        <p:nvPr/>
      </p:nvGrpSpPr>
      <p:grpSpPr>
        <a:xfrm>
          <a:off x="0" y="0"/>
          <a:ext cx="0" cy="0"/>
          <a:chOff x="0" y="0"/>
          <a:chExt cx="0" cy="0"/>
        </a:xfrm>
      </p:grpSpPr>
      <p:sp>
        <p:nvSpPr>
          <p:cNvPr id="177" name="Google Shape;7;p11"/>
          <p:cNvSpPr txBox="1"/>
          <p:nvPr/>
        </p:nvSpPr>
        <p:spPr>
          <a:xfrm>
            <a:off x="250294" y="4966065"/>
            <a:ext cx="8409000" cy="153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48" tIns="34248" rIns="34248" bIns="34248" anchor="ctr">
            <a:spAutoFit/>
          </a:bodyPr>
          <a:lstStyle>
            <a:lvl1pPr>
              <a:defRPr sz="600">
                <a:solidFill>
                  <a:srgbClr val="F9B001"/>
                </a:solidFill>
                <a:latin typeface="Calibri"/>
                <a:ea typeface="Calibri"/>
                <a:cs typeface="Calibri"/>
                <a:sym typeface="Calibri"/>
              </a:defRPr>
            </a:lvl1pPr>
          </a:lstStyle>
          <a:p>
            <a:r>
              <a:t>PARTIES PRENANTES POUR </a:t>
            </a:r>
          </a:p>
        </p:txBody>
      </p:sp>
      <p:grpSp>
        <p:nvGrpSpPr>
          <p:cNvPr id="190" name="Google Shape;8;p11"/>
          <p:cNvGrpSpPr/>
          <p:nvPr/>
        </p:nvGrpSpPr>
        <p:grpSpPr>
          <a:xfrm>
            <a:off x="-1881" y="-471489"/>
            <a:ext cx="9145884" cy="343014"/>
            <a:chOff x="0" y="0"/>
            <a:chExt cx="9145882" cy="343013"/>
          </a:xfrm>
        </p:grpSpPr>
        <p:sp>
          <p:nvSpPr>
            <p:cNvPr id="178" name="Google Shape;9;p11"/>
            <p:cNvSpPr/>
            <p:nvPr/>
          </p:nvSpPr>
          <p:spPr>
            <a:xfrm>
              <a:off x="319822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79" name="Google Shape;10;p11"/>
            <p:cNvSpPr/>
            <p:nvPr/>
          </p:nvSpPr>
          <p:spPr>
            <a:xfrm>
              <a:off x="61785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80" name="Google Shape;11;p11"/>
            <p:cNvSpPr/>
            <p:nvPr/>
          </p:nvSpPr>
          <p:spPr>
            <a:xfrm flipH="1">
              <a:off x="22859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81" name="Google Shape;12;p11"/>
            <p:cNvSpPr/>
            <p:nvPr/>
          </p:nvSpPr>
          <p:spPr>
            <a:xfrm>
              <a:off x="891133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82" name="Google Shape;13;p11"/>
            <p:cNvSpPr/>
            <p:nvPr/>
          </p:nvSpPr>
          <p:spPr>
            <a:xfrm>
              <a:off x="91458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83" name="Google Shape;14;p11"/>
            <p:cNvSpPr/>
            <p:nvPr/>
          </p:nvSpPr>
          <p:spPr>
            <a:xfrm>
              <a:off x="5944036"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84" name="Google Shape;15;p11"/>
            <p:cNvSpPr/>
            <p:nvPr/>
          </p:nvSpPr>
          <p:spPr>
            <a:xfrm>
              <a:off x="295567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85" name="Google Shape;16;p11"/>
            <p:cNvSpPr/>
            <p:nvPr/>
          </p:nvSpPr>
          <p:spPr>
            <a:xfrm flipH="1">
              <a:off x="-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86" name="Google Shape;17;p11"/>
            <p:cNvSpPr/>
            <p:nvPr/>
          </p:nvSpPr>
          <p:spPr>
            <a:xfrm>
              <a:off x="8123126"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187" name="Google Shape;18;p11"/>
            <p:cNvSpPr/>
            <p:nvPr/>
          </p:nvSpPr>
          <p:spPr>
            <a:xfrm>
              <a:off x="8911337"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188" name="Google Shape;19;p11"/>
            <p:cNvSpPr/>
            <p:nvPr/>
          </p:nvSpPr>
          <p:spPr>
            <a:xfrm flipH="1">
              <a:off x="228599"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189" name="Google Shape;20;p11"/>
            <p:cNvSpPr/>
            <p:nvPr/>
          </p:nvSpPr>
          <p:spPr>
            <a:xfrm>
              <a:off x="1015540"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grpSp>
      <p:grpSp>
        <p:nvGrpSpPr>
          <p:cNvPr id="198" name="Google Shape;21;p11"/>
          <p:cNvGrpSpPr/>
          <p:nvPr/>
        </p:nvGrpSpPr>
        <p:grpSpPr>
          <a:xfrm>
            <a:off x="-273305" y="-171450"/>
            <a:ext cx="23779" cy="5483178"/>
            <a:chOff x="0" y="0"/>
            <a:chExt cx="23777" cy="5483177"/>
          </a:xfrm>
        </p:grpSpPr>
        <p:sp>
          <p:nvSpPr>
            <p:cNvPr id="191" name="Google Shape;22;p11"/>
            <p:cNvSpPr/>
            <p:nvPr/>
          </p:nvSpPr>
          <p:spPr>
            <a:xfrm flipH="1">
              <a:off x="23777" y="22860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92" name="Google Shape;23;p11"/>
            <p:cNvSpPr/>
            <p:nvPr/>
          </p:nvSpPr>
          <p:spPr>
            <a:xfrm flipH="1">
              <a:off x="23777" y="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93" name="Google Shape;24;p11"/>
            <p:cNvSpPr/>
            <p:nvPr/>
          </p:nvSpPr>
          <p:spPr>
            <a:xfrm flipH="1">
              <a:off x="0" y="49212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94" name="Google Shape;25;p11"/>
            <p:cNvSpPr/>
            <p:nvPr/>
          </p:nvSpPr>
          <p:spPr>
            <a:xfrm flipH="1">
              <a:off x="0" y="15747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95" name="Google Shape;26;p11"/>
            <p:cNvSpPr/>
            <p:nvPr/>
          </p:nvSpPr>
          <p:spPr>
            <a:xfrm flipH="1">
              <a:off x="0" y="5140276"/>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96" name="Google Shape;27;p11"/>
            <p:cNvSpPr/>
            <p:nvPr/>
          </p:nvSpPr>
          <p:spPr>
            <a:xfrm flipH="1">
              <a:off x="23777" y="6796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97" name="Google Shape;28;p11"/>
            <p:cNvSpPr/>
            <p:nvPr/>
          </p:nvSpPr>
          <p:spPr>
            <a:xfrm flipH="1">
              <a:off x="23777" y="4510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grpSp>
      <p:pic>
        <p:nvPicPr>
          <p:cNvPr id="199" name="Google Shape;29;p11" descr="Google Shape;29;p11"/>
          <p:cNvPicPr>
            <a:picLocks noChangeAspect="1"/>
          </p:cNvPicPr>
          <p:nvPr/>
        </p:nvPicPr>
        <p:blipFill>
          <a:blip r:embed="rId2"/>
          <a:stretch>
            <a:fillRect/>
          </a:stretch>
        </p:blipFill>
        <p:spPr>
          <a:xfrm>
            <a:off x="7980411" y="1"/>
            <a:ext cx="585790" cy="164308"/>
          </a:xfrm>
          <a:prstGeom prst="rect">
            <a:avLst/>
          </a:prstGeom>
          <a:ln w="12700">
            <a:miter lim="400000"/>
          </a:ln>
        </p:spPr>
      </p:pic>
      <p:sp>
        <p:nvSpPr>
          <p:cNvPr id="200" name="Texte du titre"/>
          <p:cNvSpPr txBox="1">
            <a:spLocks noGrp="1"/>
          </p:cNvSpPr>
          <p:nvPr>
            <p:ph type="title"/>
          </p:nvPr>
        </p:nvSpPr>
        <p:spPr>
          <a:xfrm>
            <a:off x="216002" y="449084"/>
            <a:ext cx="5760300" cy="4244700"/>
          </a:xfrm>
          <a:prstGeom prst="rect">
            <a:avLst/>
          </a:prstGeom>
          <a:solidFill>
            <a:srgbClr val="F9B001"/>
          </a:solidFill>
        </p:spPr>
        <p:txBody>
          <a:bodyPr anchor="ctr"/>
          <a:lstStyle>
            <a:lvl1pPr>
              <a:defRPr sz="4100"/>
            </a:lvl1pPr>
          </a:lstStyle>
          <a:p>
            <a:r>
              <a:t>Texte du titre</a:t>
            </a:r>
          </a:p>
        </p:txBody>
      </p:sp>
      <p:sp>
        <p:nvSpPr>
          <p:cNvPr id="20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SECTION 1_1">
    <p:spTree>
      <p:nvGrpSpPr>
        <p:cNvPr id="1" name=""/>
        <p:cNvGrpSpPr/>
        <p:nvPr/>
      </p:nvGrpSpPr>
      <p:grpSpPr>
        <a:xfrm>
          <a:off x="0" y="0"/>
          <a:ext cx="0" cy="0"/>
          <a:chOff x="0" y="0"/>
          <a:chExt cx="0" cy="0"/>
        </a:xfrm>
      </p:grpSpPr>
      <p:sp>
        <p:nvSpPr>
          <p:cNvPr id="208" name="Google Shape;7;p11"/>
          <p:cNvSpPr txBox="1"/>
          <p:nvPr/>
        </p:nvSpPr>
        <p:spPr>
          <a:xfrm>
            <a:off x="250294" y="4966065"/>
            <a:ext cx="8409000" cy="153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48" tIns="34248" rIns="34248" bIns="34248" anchor="ctr">
            <a:spAutoFit/>
          </a:bodyPr>
          <a:lstStyle>
            <a:lvl1pPr>
              <a:defRPr sz="600">
                <a:solidFill>
                  <a:srgbClr val="F9B001"/>
                </a:solidFill>
                <a:latin typeface="Calibri"/>
                <a:ea typeface="Calibri"/>
                <a:cs typeface="Calibri"/>
                <a:sym typeface="Calibri"/>
              </a:defRPr>
            </a:lvl1pPr>
          </a:lstStyle>
          <a:p>
            <a:r>
              <a:t>PARTIES PRENANTES POUR </a:t>
            </a:r>
          </a:p>
        </p:txBody>
      </p:sp>
      <p:grpSp>
        <p:nvGrpSpPr>
          <p:cNvPr id="221" name="Google Shape;8;p11"/>
          <p:cNvGrpSpPr/>
          <p:nvPr/>
        </p:nvGrpSpPr>
        <p:grpSpPr>
          <a:xfrm>
            <a:off x="-1881" y="-471489"/>
            <a:ext cx="9145884" cy="343014"/>
            <a:chOff x="0" y="0"/>
            <a:chExt cx="9145882" cy="343013"/>
          </a:xfrm>
        </p:grpSpPr>
        <p:sp>
          <p:nvSpPr>
            <p:cNvPr id="209" name="Google Shape;9;p11"/>
            <p:cNvSpPr/>
            <p:nvPr/>
          </p:nvSpPr>
          <p:spPr>
            <a:xfrm>
              <a:off x="319822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10" name="Google Shape;10;p11"/>
            <p:cNvSpPr/>
            <p:nvPr/>
          </p:nvSpPr>
          <p:spPr>
            <a:xfrm>
              <a:off x="61785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11" name="Google Shape;11;p11"/>
            <p:cNvSpPr/>
            <p:nvPr/>
          </p:nvSpPr>
          <p:spPr>
            <a:xfrm flipH="1">
              <a:off x="22859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12" name="Google Shape;12;p11"/>
            <p:cNvSpPr/>
            <p:nvPr/>
          </p:nvSpPr>
          <p:spPr>
            <a:xfrm>
              <a:off x="891133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13" name="Google Shape;13;p11"/>
            <p:cNvSpPr/>
            <p:nvPr/>
          </p:nvSpPr>
          <p:spPr>
            <a:xfrm>
              <a:off x="91458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14" name="Google Shape;14;p11"/>
            <p:cNvSpPr/>
            <p:nvPr/>
          </p:nvSpPr>
          <p:spPr>
            <a:xfrm>
              <a:off x="5944036"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15" name="Google Shape;15;p11"/>
            <p:cNvSpPr/>
            <p:nvPr/>
          </p:nvSpPr>
          <p:spPr>
            <a:xfrm>
              <a:off x="295567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16" name="Google Shape;16;p11"/>
            <p:cNvSpPr/>
            <p:nvPr/>
          </p:nvSpPr>
          <p:spPr>
            <a:xfrm flipH="1">
              <a:off x="-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17" name="Google Shape;17;p11"/>
            <p:cNvSpPr/>
            <p:nvPr/>
          </p:nvSpPr>
          <p:spPr>
            <a:xfrm>
              <a:off x="8123126"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218" name="Google Shape;18;p11"/>
            <p:cNvSpPr/>
            <p:nvPr/>
          </p:nvSpPr>
          <p:spPr>
            <a:xfrm>
              <a:off x="8911337"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219" name="Google Shape;19;p11"/>
            <p:cNvSpPr/>
            <p:nvPr/>
          </p:nvSpPr>
          <p:spPr>
            <a:xfrm flipH="1">
              <a:off x="228599"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220" name="Google Shape;20;p11"/>
            <p:cNvSpPr/>
            <p:nvPr/>
          </p:nvSpPr>
          <p:spPr>
            <a:xfrm>
              <a:off x="1015540"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grpSp>
      <p:grpSp>
        <p:nvGrpSpPr>
          <p:cNvPr id="229" name="Google Shape;21;p11"/>
          <p:cNvGrpSpPr/>
          <p:nvPr/>
        </p:nvGrpSpPr>
        <p:grpSpPr>
          <a:xfrm>
            <a:off x="-273305" y="-171450"/>
            <a:ext cx="23779" cy="5483178"/>
            <a:chOff x="0" y="0"/>
            <a:chExt cx="23777" cy="5483177"/>
          </a:xfrm>
        </p:grpSpPr>
        <p:sp>
          <p:nvSpPr>
            <p:cNvPr id="222" name="Google Shape;22;p11"/>
            <p:cNvSpPr/>
            <p:nvPr/>
          </p:nvSpPr>
          <p:spPr>
            <a:xfrm flipH="1">
              <a:off x="23777" y="22860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23" name="Google Shape;23;p11"/>
            <p:cNvSpPr/>
            <p:nvPr/>
          </p:nvSpPr>
          <p:spPr>
            <a:xfrm flipH="1">
              <a:off x="23777" y="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24" name="Google Shape;24;p11"/>
            <p:cNvSpPr/>
            <p:nvPr/>
          </p:nvSpPr>
          <p:spPr>
            <a:xfrm flipH="1">
              <a:off x="0" y="49212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25" name="Google Shape;25;p11"/>
            <p:cNvSpPr/>
            <p:nvPr/>
          </p:nvSpPr>
          <p:spPr>
            <a:xfrm flipH="1">
              <a:off x="0" y="15747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26" name="Google Shape;26;p11"/>
            <p:cNvSpPr/>
            <p:nvPr/>
          </p:nvSpPr>
          <p:spPr>
            <a:xfrm flipH="1">
              <a:off x="0" y="5140276"/>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27" name="Google Shape;27;p11"/>
            <p:cNvSpPr/>
            <p:nvPr/>
          </p:nvSpPr>
          <p:spPr>
            <a:xfrm flipH="1">
              <a:off x="23777" y="6796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28" name="Google Shape;28;p11"/>
            <p:cNvSpPr/>
            <p:nvPr/>
          </p:nvSpPr>
          <p:spPr>
            <a:xfrm flipH="1">
              <a:off x="23777" y="4510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grpSp>
      <p:pic>
        <p:nvPicPr>
          <p:cNvPr id="230" name="Google Shape;29;p11" descr="Google Shape;29;p11"/>
          <p:cNvPicPr>
            <a:picLocks noChangeAspect="1"/>
          </p:cNvPicPr>
          <p:nvPr/>
        </p:nvPicPr>
        <p:blipFill>
          <a:blip r:embed="rId2"/>
          <a:stretch>
            <a:fillRect/>
          </a:stretch>
        </p:blipFill>
        <p:spPr>
          <a:xfrm>
            <a:off x="7980411" y="1"/>
            <a:ext cx="585790" cy="164308"/>
          </a:xfrm>
          <a:prstGeom prst="rect">
            <a:avLst/>
          </a:prstGeom>
          <a:ln w="12700">
            <a:miter lim="400000"/>
          </a:ln>
        </p:spPr>
      </p:pic>
      <p:sp>
        <p:nvSpPr>
          <p:cNvPr id="231" name="Google Shape;109;p16"/>
          <p:cNvSpPr/>
          <p:nvPr/>
        </p:nvSpPr>
        <p:spPr>
          <a:xfrm>
            <a:off x="215997" y="449081"/>
            <a:ext cx="5705104" cy="4244700"/>
          </a:xfrm>
          <a:prstGeom prst="rect">
            <a:avLst/>
          </a:prstGeom>
          <a:solidFill>
            <a:schemeClr val="accent2"/>
          </a:solidFill>
          <a:ln w="12700">
            <a:miter lim="400000"/>
          </a:ln>
        </p:spPr>
        <p:txBody>
          <a:bodyPr lIns="45718" tIns="45718" rIns="45718" bIns="45718" anchor="ctr"/>
          <a:lstStyle/>
          <a:p>
            <a:pPr algn="ctr">
              <a:defRPr sz="1100">
                <a:latin typeface="+mj-lt"/>
                <a:ea typeface="+mj-ea"/>
                <a:cs typeface="+mj-cs"/>
                <a:sym typeface="Arial"/>
              </a:defRPr>
            </a:pPr>
            <a:endParaRPr/>
          </a:p>
        </p:txBody>
      </p:sp>
      <p:sp>
        <p:nvSpPr>
          <p:cNvPr id="232" name="Texte du titre"/>
          <p:cNvSpPr txBox="1">
            <a:spLocks noGrp="1"/>
          </p:cNvSpPr>
          <p:nvPr>
            <p:ph type="title"/>
          </p:nvPr>
        </p:nvSpPr>
        <p:spPr>
          <a:xfrm>
            <a:off x="215999" y="449081"/>
            <a:ext cx="5705101" cy="4244700"/>
          </a:xfrm>
          <a:prstGeom prst="rect">
            <a:avLst/>
          </a:prstGeom>
          <a:solidFill>
            <a:schemeClr val="accent5"/>
          </a:solidFill>
        </p:spPr>
        <p:txBody>
          <a:bodyPr anchor="ctr"/>
          <a:lstStyle>
            <a:lvl1pPr>
              <a:defRPr sz="3000"/>
            </a:lvl1pPr>
          </a:lstStyle>
          <a:p>
            <a:r>
              <a:t>Texte du titre</a:t>
            </a:r>
          </a:p>
        </p:txBody>
      </p:sp>
      <p:sp>
        <p:nvSpPr>
          <p:cNvPr id="233" name="Texte niveau 1…"/>
          <p:cNvSpPr txBox="1">
            <a:spLocks noGrp="1"/>
          </p:cNvSpPr>
          <p:nvPr>
            <p:ph type="body" sz="half" idx="1"/>
          </p:nvPr>
        </p:nvSpPr>
        <p:spPr>
          <a:xfrm>
            <a:off x="6150597" y="449081"/>
            <a:ext cx="2763902" cy="4244700"/>
          </a:xfrm>
          <a:prstGeom prst="rect">
            <a:avLst/>
          </a:prstGeom>
        </p:spPr>
        <p:txBody>
          <a:bodyPr anchor="ctr"/>
          <a:lstStyle>
            <a:lvl1pPr>
              <a:defRPr sz="1100">
                <a:solidFill>
                  <a:srgbClr val="000000"/>
                </a:solidFill>
              </a:defRPr>
            </a:lvl1pPr>
            <a:lvl2pPr>
              <a:defRPr sz="1100">
                <a:solidFill>
                  <a:srgbClr val="000000"/>
                </a:solidFill>
              </a:defRPr>
            </a:lvl2pPr>
            <a:lvl3pPr>
              <a:defRPr sz="1100">
                <a:solidFill>
                  <a:srgbClr val="000000"/>
                </a:solidFill>
              </a:defRPr>
            </a:lvl3pPr>
            <a:lvl4pPr>
              <a:defRPr sz="1100">
                <a:solidFill>
                  <a:srgbClr val="000000"/>
                </a:solidFill>
              </a:defRPr>
            </a:lvl4pPr>
            <a:lvl5pPr>
              <a:defRPr sz="1100">
                <a:solidFill>
                  <a:srgbClr val="000000"/>
                </a:solidFill>
              </a:defRPr>
            </a:lvl5pPr>
          </a:lstStyle>
          <a:p>
            <a:r>
              <a:t>Texte niveau 1</a:t>
            </a:r>
          </a:p>
          <a:p>
            <a:pPr lvl="1"/>
            <a:r>
              <a:t>Texte niveau 2</a:t>
            </a:r>
          </a:p>
          <a:p>
            <a:pPr lvl="2"/>
            <a:r>
              <a:t>Texte niveau 3</a:t>
            </a:r>
          </a:p>
          <a:p>
            <a:pPr lvl="3"/>
            <a:r>
              <a:t>Texte niveau 4</a:t>
            </a:r>
          </a:p>
          <a:p>
            <a:pPr lvl="4"/>
            <a:r>
              <a:t>Texte niveau 5</a:t>
            </a:r>
          </a:p>
        </p:txBody>
      </p:sp>
      <p:sp>
        <p:nvSpPr>
          <p:cNvPr id="23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COLS">
    <p:spTree>
      <p:nvGrpSpPr>
        <p:cNvPr id="1" name=""/>
        <p:cNvGrpSpPr/>
        <p:nvPr/>
      </p:nvGrpSpPr>
      <p:grpSpPr>
        <a:xfrm>
          <a:off x="0" y="0"/>
          <a:ext cx="0" cy="0"/>
          <a:chOff x="0" y="0"/>
          <a:chExt cx="0" cy="0"/>
        </a:xfrm>
      </p:grpSpPr>
      <p:sp>
        <p:nvSpPr>
          <p:cNvPr id="241" name="Google Shape;7;p11"/>
          <p:cNvSpPr txBox="1"/>
          <p:nvPr/>
        </p:nvSpPr>
        <p:spPr>
          <a:xfrm>
            <a:off x="250294" y="4966065"/>
            <a:ext cx="8409000" cy="153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48" tIns="34248" rIns="34248" bIns="34248" anchor="ctr">
            <a:spAutoFit/>
          </a:bodyPr>
          <a:lstStyle>
            <a:lvl1pPr>
              <a:defRPr sz="600">
                <a:solidFill>
                  <a:srgbClr val="F9B001"/>
                </a:solidFill>
                <a:latin typeface="Calibri"/>
                <a:ea typeface="Calibri"/>
                <a:cs typeface="Calibri"/>
                <a:sym typeface="Calibri"/>
              </a:defRPr>
            </a:lvl1pPr>
          </a:lstStyle>
          <a:p>
            <a:r>
              <a:t>PARTIES PRENANTES POUR </a:t>
            </a:r>
          </a:p>
        </p:txBody>
      </p:sp>
      <p:grpSp>
        <p:nvGrpSpPr>
          <p:cNvPr id="254" name="Google Shape;8;p11"/>
          <p:cNvGrpSpPr/>
          <p:nvPr/>
        </p:nvGrpSpPr>
        <p:grpSpPr>
          <a:xfrm>
            <a:off x="-1881" y="-471489"/>
            <a:ext cx="9145884" cy="343014"/>
            <a:chOff x="0" y="0"/>
            <a:chExt cx="9145882" cy="343013"/>
          </a:xfrm>
        </p:grpSpPr>
        <p:sp>
          <p:nvSpPr>
            <p:cNvPr id="242" name="Google Shape;9;p11"/>
            <p:cNvSpPr/>
            <p:nvPr/>
          </p:nvSpPr>
          <p:spPr>
            <a:xfrm>
              <a:off x="319822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43" name="Google Shape;10;p11"/>
            <p:cNvSpPr/>
            <p:nvPr/>
          </p:nvSpPr>
          <p:spPr>
            <a:xfrm>
              <a:off x="61785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44" name="Google Shape;11;p11"/>
            <p:cNvSpPr/>
            <p:nvPr/>
          </p:nvSpPr>
          <p:spPr>
            <a:xfrm flipH="1">
              <a:off x="22859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45" name="Google Shape;12;p11"/>
            <p:cNvSpPr/>
            <p:nvPr/>
          </p:nvSpPr>
          <p:spPr>
            <a:xfrm>
              <a:off x="891133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46" name="Google Shape;13;p11"/>
            <p:cNvSpPr/>
            <p:nvPr/>
          </p:nvSpPr>
          <p:spPr>
            <a:xfrm>
              <a:off x="91458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47" name="Google Shape;14;p11"/>
            <p:cNvSpPr/>
            <p:nvPr/>
          </p:nvSpPr>
          <p:spPr>
            <a:xfrm>
              <a:off x="5944036"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48" name="Google Shape;15;p11"/>
            <p:cNvSpPr/>
            <p:nvPr/>
          </p:nvSpPr>
          <p:spPr>
            <a:xfrm>
              <a:off x="295567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49" name="Google Shape;16;p11"/>
            <p:cNvSpPr/>
            <p:nvPr/>
          </p:nvSpPr>
          <p:spPr>
            <a:xfrm flipH="1">
              <a:off x="-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50" name="Google Shape;17;p11"/>
            <p:cNvSpPr/>
            <p:nvPr/>
          </p:nvSpPr>
          <p:spPr>
            <a:xfrm>
              <a:off x="8123126"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251" name="Google Shape;18;p11"/>
            <p:cNvSpPr/>
            <p:nvPr/>
          </p:nvSpPr>
          <p:spPr>
            <a:xfrm>
              <a:off x="8911337"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252" name="Google Shape;19;p11"/>
            <p:cNvSpPr/>
            <p:nvPr/>
          </p:nvSpPr>
          <p:spPr>
            <a:xfrm flipH="1">
              <a:off x="228599"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253" name="Google Shape;20;p11"/>
            <p:cNvSpPr/>
            <p:nvPr/>
          </p:nvSpPr>
          <p:spPr>
            <a:xfrm>
              <a:off x="1015540"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grpSp>
      <p:grpSp>
        <p:nvGrpSpPr>
          <p:cNvPr id="262" name="Google Shape;21;p11"/>
          <p:cNvGrpSpPr/>
          <p:nvPr/>
        </p:nvGrpSpPr>
        <p:grpSpPr>
          <a:xfrm>
            <a:off x="-273305" y="-171450"/>
            <a:ext cx="23779" cy="5483178"/>
            <a:chOff x="0" y="0"/>
            <a:chExt cx="23777" cy="5483177"/>
          </a:xfrm>
        </p:grpSpPr>
        <p:sp>
          <p:nvSpPr>
            <p:cNvPr id="255" name="Google Shape;22;p11"/>
            <p:cNvSpPr/>
            <p:nvPr/>
          </p:nvSpPr>
          <p:spPr>
            <a:xfrm flipH="1">
              <a:off x="23777" y="22860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56" name="Google Shape;23;p11"/>
            <p:cNvSpPr/>
            <p:nvPr/>
          </p:nvSpPr>
          <p:spPr>
            <a:xfrm flipH="1">
              <a:off x="23777" y="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57" name="Google Shape;24;p11"/>
            <p:cNvSpPr/>
            <p:nvPr/>
          </p:nvSpPr>
          <p:spPr>
            <a:xfrm flipH="1">
              <a:off x="0" y="49212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58" name="Google Shape;25;p11"/>
            <p:cNvSpPr/>
            <p:nvPr/>
          </p:nvSpPr>
          <p:spPr>
            <a:xfrm flipH="1">
              <a:off x="0" y="15747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59" name="Google Shape;26;p11"/>
            <p:cNvSpPr/>
            <p:nvPr/>
          </p:nvSpPr>
          <p:spPr>
            <a:xfrm flipH="1">
              <a:off x="0" y="5140276"/>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60" name="Google Shape;27;p11"/>
            <p:cNvSpPr/>
            <p:nvPr/>
          </p:nvSpPr>
          <p:spPr>
            <a:xfrm flipH="1">
              <a:off x="23777" y="6796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61" name="Google Shape;28;p11"/>
            <p:cNvSpPr/>
            <p:nvPr/>
          </p:nvSpPr>
          <p:spPr>
            <a:xfrm flipH="1">
              <a:off x="23777" y="4510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grpSp>
      <p:pic>
        <p:nvPicPr>
          <p:cNvPr id="263" name="Google Shape;29;p11" descr="Google Shape;29;p11"/>
          <p:cNvPicPr>
            <a:picLocks noChangeAspect="1"/>
          </p:cNvPicPr>
          <p:nvPr/>
        </p:nvPicPr>
        <p:blipFill>
          <a:blip r:embed="rId2"/>
          <a:stretch>
            <a:fillRect/>
          </a:stretch>
        </p:blipFill>
        <p:spPr>
          <a:xfrm>
            <a:off x="7980411" y="1"/>
            <a:ext cx="585790" cy="164308"/>
          </a:xfrm>
          <a:prstGeom prst="rect">
            <a:avLst/>
          </a:prstGeom>
          <a:ln w="12700">
            <a:miter lim="400000"/>
          </a:ln>
        </p:spPr>
      </p:pic>
      <p:sp>
        <p:nvSpPr>
          <p:cNvPr id="264" name="Texte du titre"/>
          <p:cNvSpPr txBox="1">
            <a:spLocks noGrp="1"/>
          </p:cNvSpPr>
          <p:nvPr>
            <p:ph type="title"/>
          </p:nvPr>
        </p:nvSpPr>
        <p:spPr>
          <a:xfrm>
            <a:off x="216001" y="446806"/>
            <a:ext cx="8698501" cy="1128003"/>
          </a:xfrm>
          <a:prstGeom prst="rect">
            <a:avLst/>
          </a:prstGeom>
        </p:spPr>
        <p:txBody>
          <a:bodyPr anchor="ctr"/>
          <a:lstStyle>
            <a:lvl1pPr algn="ctr">
              <a:defRPr sz="1800">
                <a:solidFill>
                  <a:srgbClr val="000000"/>
                </a:solidFill>
              </a:defRPr>
            </a:lvl1pPr>
          </a:lstStyle>
          <a:p>
            <a:r>
              <a:t>Texte du titre</a:t>
            </a:r>
          </a:p>
        </p:txBody>
      </p:sp>
      <p:sp>
        <p:nvSpPr>
          <p:cNvPr id="265" name="Texte niveau 1…"/>
          <p:cNvSpPr txBox="1">
            <a:spLocks noGrp="1"/>
          </p:cNvSpPr>
          <p:nvPr>
            <p:ph type="body" sz="quarter" idx="1"/>
          </p:nvPr>
        </p:nvSpPr>
        <p:spPr>
          <a:xfrm>
            <a:off x="215999" y="1574702"/>
            <a:ext cx="2737801" cy="3346502"/>
          </a:xfrm>
          <a:prstGeom prst="rect">
            <a:avLst/>
          </a:prstGeom>
        </p:spPr>
        <p:txBody>
          <a:bodyPr/>
          <a:lstStyle>
            <a:lvl1pPr>
              <a:defRPr sz="1200" b="1">
                <a:solidFill>
                  <a:srgbClr val="212121"/>
                </a:solidFill>
              </a:defRPr>
            </a:lvl1pPr>
            <a:lvl2pPr>
              <a:defRPr sz="1200" b="1">
                <a:solidFill>
                  <a:srgbClr val="212121"/>
                </a:solidFill>
              </a:defRPr>
            </a:lvl2pPr>
            <a:lvl3pPr marL="1371600" indent="-304800">
              <a:buSzPts val="1200"/>
              <a:buChar char="•"/>
              <a:defRPr sz="1200" b="1">
                <a:solidFill>
                  <a:srgbClr val="212121"/>
                </a:solidFill>
              </a:defRPr>
            </a:lvl3pPr>
            <a:lvl4pPr marL="1828800" indent="-304800">
              <a:buSzPts val="1200"/>
              <a:buChar char="•"/>
              <a:defRPr sz="1200" b="1">
                <a:solidFill>
                  <a:srgbClr val="212121"/>
                </a:solidFill>
              </a:defRPr>
            </a:lvl4pPr>
            <a:lvl5pPr marL="2286000" indent="-304800">
              <a:buSzPts val="1200"/>
              <a:buChar char="•"/>
              <a:defRPr sz="1200" b="1">
                <a:solidFill>
                  <a:srgbClr val="212121"/>
                </a:solidFill>
              </a:defRPr>
            </a:lvl5pPr>
          </a:lstStyle>
          <a:p>
            <a:r>
              <a:t>Texte niveau 1</a:t>
            </a:r>
          </a:p>
          <a:p>
            <a:pPr lvl="1"/>
            <a:r>
              <a:t>Texte niveau 2</a:t>
            </a:r>
          </a:p>
          <a:p>
            <a:pPr lvl="2"/>
            <a:r>
              <a:t>Texte niveau 3</a:t>
            </a:r>
          </a:p>
          <a:p>
            <a:pPr lvl="3"/>
            <a:r>
              <a:t>Texte niveau 4</a:t>
            </a:r>
          </a:p>
          <a:p>
            <a:pPr lvl="4"/>
            <a:r>
              <a:t>Texte niveau 5</a:t>
            </a:r>
          </a:p>
        </p:txBody>
      </p:sp>
      <p:sp>
        <p:nvSpPr>
          <p:cNvPr id="266" name="Google Shape;116;p17"/>
          <p:cNvSpPr txBox="1">
            <a:spLocks noGrp="1"/>
          </p:cNvSpPr>
          <p:nvPr>
            <p:ph type="body" sz="quarter" idx="21"/>
          </p:nvPr>
        </p:nvSpPr>
        <p:spPr>
          <a:xfrm>
            <a:off x="3200400" y="1574702"/>
            <a:ext cx="2743200" cy="3346203"/>
          </a:xfrm>
          <a:prstGeom prst="rect">
            <a:avLst/>
          </a:prstGeom>
        </p:spPr>
        <p:txBody>
          <a:bodyPr/>
          <a:lstStyle/>
          <a:p>
            <a:pPr>
              <a:defRPr sz="1400">
                <a:solidFill>
                  <a:srgbClr val="000000"/>
                </a:solidFill>
              </a:defRPr>
            </a:pPr>
            <a:endParaRPr/>
          </a:p>
        </p:txBody>
      </p:sp>
      <p:sp>
        <p:nvSpPr>
          <p:cNvPr id="267" name="Google Shape;117;p17"/>
          <p:cNvSpPr txBox="1">
            <a:spLocks noGrp="1"/>
          </p:cNvSpPr>
          <p:nvPr>
            <p:ph type="body" sz="quarter" idx="22"/>
          </p:nvPr>
        </p:nvSpPr>
        <p:spPr>
          <a:xfrm>
            <a:off x="6181726" y="1574701"/>
            <a:ext cx="2732402" cy="3346203"/>
          </a:xfrm>
          <a:prstGeom prst="rect">
            <a:avLst/>
          </a:prstGeom>
        </p:spPr>
        <p:txBody>
          <a:bodyPr/>
          <a:lstStyle/>
          <a:p>
            <a:pPr>
              <a:defRPr sz="1400">
                <a:solidFill>
                  <a:srgbClr val="000000"/>
                </a:solidFill>
              </a:defRPr>
            </a:pPr>
            <a:endParaRPr/>
          </a:p>
        </p:txBody>
      </p:sp>
      <p:sp>
        <p:nvSpPr>
          <p:cNvPr id="26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UV 2">
    <p:spTree>
      <p:nvGrpSpPr>
        <p:cNvPr id="1" name=""/>
        <p:cNvGrpSpPr/>
        <p:nvPr/>
      </p:nvGrpSpPr>
      <p:grpSpPr>
        <a:xfrm>
          <a:off x="0" y="0"/>
          <a:ext cx="0" cy="0"/>
          <a:chOff x="0" y="0"/>
          <a:chExt cx="0" cy="0"/>
        </a:xfrm>
      </p:grpSpPr>
      <p:sp>
        <p:nvSpPr>
          <p:cNvPr id="275" name="Google Shape;7;p11"/>
          <p:cNvSpPr txBox="1"/>
          <p:nvPr/>
        </p:nvSpPr>
        <p:spPr>
          <a:xfrm>
            <a:off x="250294" y="4966065"/>
            <a:ext cx="8409000" cy="153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48" tIns="34248" rIns="34248" bIns="34248" anchor="ctr">
            <a:spAutoFit/>
          </a:bodyPr>
          <a:lstStyle>
            <a:lvl1pPr>
              <a:defRPr sz="600">
                <a:solidFill>
                  <a:srgbClr val="F9B001"/>
                </a:solidFill>
                <a:latin typeface="Calibri"/>
                <a:ea typeface="Calibri"/>
                <a:cs typeface="Calibri"/>
                <a:sym typeface="Calibri"/>
              </a:defRPr>
            </a:lvl1pPr>
          </a:lstStyle>
          <a:p>
            <a:r>
              <a:t>PARTIES PRENANTES POUR </a:t>
            </a:r>
          </a:p>
        </p:txBody>
      </p:sp>
      <p:grpSp>
        <p:nvGrpSpPr>
          <p:cNvPr id="288" name="Google Shape;8;p11"/>
          <p:cNvGrpSpPr/>
          <p:nvPr/>
        </p:nvGrpSpPr>
        <p:grpSpPr>
          <a:xfrm>
            <a:off x="-1881" y="-471489"/>
            <a:ext cx="9145884" cy="343014"/>
            <a:chOff x="0" y="0"/>
            <a:chExt cx="9145882" cy="343013"/>
          </a:xfrm>
        </p:grpSpPr>
        <p:sp>
          <p:nvSpPr>
            <p:cNvPr id="276" name="Google Shape;9;p11"/>
            <p:cNvSpPr/>
            <p:nvPr/>
          </p:nvSpPr>
          <p:spPr>
            <a:xfrm>
              <a:off x="319822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77" name="Google Shape;10;p11"/>
            <p:cNvSpPr/>
            <p:nvPr/>
          </p:nvSpPr>
          <p:spPr>
            <a:xfrm>
              <a:off x="61785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78" name="Google Shape;11;p11"/>
            <p:cNvSpPr/>
            <p:nvPr/>
          </p:nvSpPr>
          <p:spPr>
            <a:xfrm flipH="1">
              <a:off x="22859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79" name="Google Shape;12;p11"/>
            <p:cNvSpPr/>
            <p:nvPr/>
          </p:nvSpPr>
          <p:spPr>
            <a:xfrm>
              <a:off x="891133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80" name="Google Shape;13;p11"/>
            <p:cNvSpPr/>
            <p:nvPr/>
          </p:nvSpPr>
          <p:spPr>
            <a:xfrm>
              <a:off x="91458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81" name="Google Shape;14;p11"/>
            <p:cNvSpPr/>
            <p:nvPr/>
          </p:nvSpPr>
          <p:spPr>
            <a:xfrm>
              <a:off x="5944036"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82" name="Google Shape;15;p11"/>
            <p:cNvSpPr/>
            <p:nvPr/>
          </p:nvSpPr>
          <p:spPr>
            <a:xfrm>
              <a:off x="295567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83" name="Google Shape;16;p11"/>
            <p:cNvSpPr/>
            <p:nvPr/>
          </p:nvSpPr>
          <p:spPr>
            <a:xfrm flipH="1">
              <a:off x="-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84" name="Google Shape;17;p11"/>
            <p:cNvSpPr/>
            <p:nvPr/>
          </p:nvSpPr>
          <p:spPr>
            <a:xfrm>
              <a:off x="8123126"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285" name="Google Shape;18;p11"/>
            <p:cNvSpPr/>
            <p:nvPr/>
          </p:nvSpPr>
          <p:spPr>
            <a:xfrm>
              <a:off x="8911337"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286" name="Google Shape;19;p11"/>
            <p:cNvSpPr/>
            <p:nvPr/>
          </p:nvSpPr>
          <p:spPr>
            <a:xfrm flipH="1">
              <a:off x="228599"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287" name="Google Shape;20;p11"/>
            <p:cNvSpPr/>
            <p:nvPr/>
          </p:nvSpPr>
          <p:spPr>
            <a:xfrm>
              <a:off x="1015540"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grpSp>
      <p:grpSp>
        <p:nvGrpSpPr>
          <p:cNvPr id="296" name="Google Shape;21;p11"/>
          <p:cNvGrpSpPr/>
          <p:nvPr/>
        </p:nvGrpSpPr>
        <p:grpSpPr>
          <a:xfrm>
            <a:off x="-273305" y="-171450"/>
            <a:ext cx="23779" cy="5483178"/>
            <a:chOff x="0" y="0"/>
            <a:chExt cx="23777" cy="5483177"/>
          </a:xfrm>
        </p:grpSpPr>
        <p:sp>
          <p:nvSpPr>
            <p:cNvPr id="289" name="Google Shape;22;p11"/>
            <p:cNvSpPr/>
            <p:nvPr/>
          </p:nvSpPr>
          <p:spPr>
            <a:xfrm flipH="1">
              <a:off x="23777" y="22860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90" name="Google Shape;23;p11"/>
            <p:cNvSpPr/>
            <p:nvPr/>
          </p:nvSpPr>
          <p:spPr>
            <a:xfrm flipH="1">
              <a:off x="23777" y="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91" name="Google Shape;24;p11"/>
            <p:cNvSpPr/>
            <p:nvPr/>
          </p:nvSpPr>
          <p:spPr>
            <a:xfrm flipH="1">
              <a:off x="0" y="49212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92" name="Google Shape;25;p11"/>
            <p:cNvSpPr/>
            <p:nvPr/>
          </p:nvSpPr>
          <p:spPr>
            <a:xfrm flipH="1">
              <a:off x="0" y="15747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93" name="Google Shape;26;p11"/>
            <p:cNvSpPr/>
            <p:nvPr/>
          </p:nvSpPr>
          <p:spPr>
            <a:xfrm flipH="1">
              <a:off x="0" y="5140276"/>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94" name="Google Shape;27;p11"/>
            <p:cNvSpPr/>
            <p:nvPr/>
          </p:nvSpPr>
          <p:spPr>
            <a:xfrm flipH="1">
              <a:off x="23777" y="6796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95" name="Google Shape;28;p11"/>
            <p:cNvSpPr/>
            <p:nvPr/>
          </p:nvSpPr>
          <p:spPr>
            <a:xfrm flipH="1">
              <a:off x="23777" y="4510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grpSp>
      <p:pic>
        <p:nvPicPr>
          <p:cNvPr id="297" name="Google Shape;29;p11" descr="Google Shape;29;p11"/>
          <p:cNvPicPr>
            <a:picLocks noChangeAspect="1"/>
          </p:cNvPicPr>
          <p:nvPr/>
        </p:nvPicPr>
        <p:blipFill>
          <a:blip r:embed="rId2"/>
          <a:stretch>
            <a:fillRect/>
          </a:stretch>
        </p:blipFill>
        <p:spPr>
          <a:xfrm>
            <a:off x="7980411" y="1"/>
            <a:ext cx="585790" cy="164308"/>
          </a:xfrm>
          <a:prstGeom prst="rect">
            <a:avLst/>
          </a:prstGeom>
          <a:ln w="12700">
            <a:miter lim="400000"/>
          </a:ln>
        </p:spPr>
      </p:pic>
      <p:sp>
        <p:nvSpPr>
          <p:cNvPr id="298" name="Google Shape;120;p18"/>
          <p:cNvSpPr/>
          <p:nvPr/>
        </p:nvSpPr>
        <p:spPr>
          <a:xfrm>
            <a:off x="215998" y="449082"/>
            <a:ext cx="8712001" cy="4244700"/>
          </a:xfrm>
          <a:prstGeom prst="rect">
            <a:avLst/>
          </a:prstGeom>
          <a:solidFill>
            <a:srgbClr val="F2F2F2"/>
          </a:solidFill>
          <a:ln w="12700">
            <a:miter lim="400000"/>
          </a:ln>
        </p:spPr>
        <p:txBody>
          <a:bodyPr lIns="45718" tIns="45718" rIns="45718" bIns="45718" anchor="ctr"/>
          <a:lstStyle/>
          <a:p>
            <a:pPr algn="ctr">
              <a:defRPr sz="1100">
                <a:latin typeface="+mj-lt"/>
                <a:ea typeface="+mj-ea"/>
                <a:cs typeface="+mj-cs"/>
                <a:sym typeface="Arial"/>
              </a:defRPr>
            </a:pPr>
            <a:endParaRPr/>
          </a:p>
        </p:txBody>
      </p:sp>
      <p:sp>
        <p:nvSpPr>
          <p:cNvPr id="299" name="Texte du titre"/>
          <p:cNvSpPr txBox="1">
            <a:spLocks noGrp="1"/>
          </p:cNvSpPr>
          <p:nvPr>
            <p:ph type="title"/>
          </p:nvPr>
        </p:nvSpPr>
        <p:spPr>
          <a:xfrm>
            <a:off x="1011836" y="449081"/>
            <a:ext cx="7105200" cy="4244700"/>
          </a:xfrm>
          <a:prstGeom prst="rect">
            <a:avLst/>
          </a:prstGeom>
        </p:spPr>
        <p:txBody>
          <a:bodyPr anchor="ctr"/>
          <a:lstStyle>
            <a:lvl1pPr>
              <a:defRPr sz="2400">
                <a:solidFill>
                  <a:srgbClr val="424242"/>
                </a:solidFill>
              </a:defRPr>
            </a:lvl1pPr>
          </a:lstStyle>
          <a:p>
            <a:r>
              <a:t>Texte du titre</a:t>
            </a:r>
          </a:p>
        </p:txBody>
      </p:sp>
      <p:sp>
        <p:nvSpPr>
          <p:cNvPr id="30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71;p12"/>
          <p:cNvSpPr txBox="1"/>
          <p:nvPr/>
        </p:nvSpPr>
        <p:spPr>
          <a:xfrm>
            <a:off x="250294" y="4966065"/>
            <a:ext cx="8409000" cy="153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48" tIns="34248" rIns="34248" bIns="34248" anchor="ctr">
            <a:spAutoFit/>
          </a:bodyPr>
          <a:lstStyle>
            <a:lvl1pPr>
              <a:defRPr sz="600">
                <a:solidFill>
                  <a:srgbClr val="F9B001"/>
                </a:solidFill>
                <a:latin typeface="Calibri"/>
                <a:ea typeface="Calibri"/>
                <a:cs typeface="Calibri"/>
                <a:sym typeface="Calibri"/>
              </a:defRPr>
            </a:lvl1pPr>
          </a:lstStyle>
          <a:p>
            <a:r>
              <a:t>PARTIES PRENANTES POUR </a:t>
            </a:r>
          </a:p>
        </p:txBody>
      </p:sp>
      <p:grpSp>
        <p:nvGrpSpPr>
          <p:cNvPr id="15" name="Google Shape;72;p12"/>
          <p:cNvGrpSpPr/>
          <p:nvPr/>
        </p:nvGrpSpPr>
        <p:grpSpPr>
          <a:xfrm>
            <a:off x="-1881" y="-471489"/>
            <a:ext cx="9145884" cy="343014"/>
            <a:chOff x="0" y="0"/>
            <a:chExt cx="9145882" cy="343013"/>
          </a:xfrm>
        </p:grpSpPr>
        <p:sp>
          <p:nvSpPr>
            <p:cNvPr id="3" name="Google Shape;73;p12"/>
            <p:cNvSpPr/>
            <p:nvPr/>
          </p:nvSpPr>
          <p:spPr>
            <a:xfrm>
              <a:off x="319822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4" name="Google Shape;74;p12"/>
            <p:cNvSpPr/>
            <p:nvPr/>
          </p:nvSpPr>
          <p:spPr>
            <a:xfrm>
              <a:off x="61785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5" name="Google Shape;75;p12"/>
            <p:cNvSpPr/>
            <p:nvPr/>
          </p:nvSpPr>
          <p:spPr>
            <a:xfrm flipH="1">
              <a:off x="228599"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6" name="Google Shape;76;p12"/>
            <p:cNvSpPr/>
            <p:nvPr/>
          </p:nvSpPr>
          <p:spPr>
            <a:xfrm>
              <a:off x="891133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7" name="Google Shape;77;p12"/>
            <p:cNvSpPr/>
            <p:nvPr/>
          </p:nvSpPr>
          <p:spPr>
            <a:xfrm>
              <a:off x="914588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8" name="Google Shape;78;p12"/>
            <p:cNvSpPr/>
            <p:nvPr/>
          </p:nvSpPr>
          <p:spPr>
            <a:xfrm>
              <a:off x="5944036"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9" name="Google Shape;79;p12"/>
            <p:cNvSpPr/>
            <p:nvPr/>
          </p:nvSpPr>
          <p:spPr>
            <a:xfrm>
              <a:off x="2955677"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0" name="Google Shape;80;p12"/>
            <p:cNvSpPr/>
            <p:nvPr/>
          </p:nvSpPr>
          <p:spPr>
            <a:xfrm flipH="1">
              <a:off x="-1" y="0"/>
              <a:ext cx="2" cy="342903"/>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1" name="Google Shape;81;p12"/>
            <p:cNvSpPr/>
            <p:nvPr/>
          </p:nvSpPr>
          <p:spPr>
            <a:xfrm>
              <a:off x="8123126"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12" name="Google Shape;82;p12"/>
            <p:cNvSpPr/>
            <p:nvPr/>
          </p:nvSpPr>
          <p:spPr>
            <a:xfrm>
              <a:off x="8911337"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13" name="Google Shape;83;p12"/>
            <p:cNvSpPr/>
            <p:nvPr/>
          </p:nvSpPr>
          <p:spPr>
            <a:xfrm flipH="1">
              <a:off x="228599"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sp>
          <p:nvSpPr>
            <p:cNvPr id="14" name="Google Shape;84;p12"/>
            <p:cNvSpPr/>
            <p:nvPr/>
          </p:nvSpPr>
          <p:spPr>
            <a:xfrm>
              <a:off x="1015540" y="128587"/>
              <a:ext cx="2" cy="214427"/>
            </a:xfrm>
            <a:prstGeom prst="line">
              <a:avLst/>
            </a:prstGeom>
            <a:noFill/>
            <a:ln w="9525" cap="flat">
              <a:solidFill>
                <a:schemeClr val="accent3"/>
              </a:solidFill>
              <a:prstDash val="solid"/>
              <a:miter lim="800000"/>
            </a:ln>
            <a:effectLst/>
          </p:spPr>
          <p:txBody>
            <a:bodyPr wrap="square" lIns="45718" tIns="45718" rIns="45718" bIns="45718" numCol="1" anchor="t">
              <a:noAutofit/>
            </a:bodyPr>
            <a:lstStyle/>
            <a:p>
              <a:endParaRPr/>
            </a:p>
          </p:txBody>
        </p:sp>
      </p:grpSp>
      <p:grpSp>
        <p:nvGrpSpPr>
          <p:cNvPr id="23" name="Google Shape;85;p12"/>
          <p:cNvGrpSpPr/>
          <p:nvPr/>
        </p:nvGrpSpPr>
        <p:grpSpPr>
          <a:xfrm>
            <a:off x="-273305" y="-171450"/>
            <a:ext cx="23779" cy="5483178"/>
            <a:chOff x="0" y="0"/>
            <a:chExt cx="23777" cy="5483177"/>
          </a:xfrm>
        </p:grpSpPr>
        <p:sp>
          <p:nvSpPr>
            <p:cNvPr id="16" name="Google Shape;86;p12"/>
            <p:cNvSpPr/>
            <p:nvPr/>
          </p:nvSpPr>
          <p:spPr>
            <a:xfrm flipH="1">
              <a:off x="23777" y="22860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7" name="Google Shape;87;p12"/>
            <p:cNvSpPr/>
            <p:nvPr/>
          </p:nvSpPr>
          <p:spPr>
            <a:xfrm flipH="1">
              <a:off x="23777" y="0"/>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8" name="Google Shape;88;p12"/>
            <p:cNvSpPr/>
            <p:nvPr/>
          </p:nvSpPr>
          <p:spPr>
            <a:xfrm flipH="1">
              <a:off x="0" y="49212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19" name="Google Shape;89;p12"/>
            <p:cNvSpPr/>
            <p:nvPr/>
          </p:nvSpPr>
          <p:spPr>
            <a:xfrm flipH="1">
              <a:off x="0" y="157470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0" name="Google Shape;90;p12"/>
            <p:cNvSpPr/>
            <p:nvPr/>
          </p:nvSpPr>
          <p:spPr>
            <a:xfrm flipH="1">
              <a:off x="0" y="5140276"/>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1" name="Google Shape;91;p12"/>
            <p:cNvSpPr/>
            <p:nvPr/>
          </p:nvSpPr>
          <p:spPr>
            <a:xfrm flipH="1">
              <a:off x="23777" y="6796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sp>
          <p:nvSpPr>
            <p:cNvPr id="22" name="Google Shape;92;p12"/>
            <p:cNvSpPr/>
            <p:nvPr/>
          </p:nvSpPr>
          <p:spPr>
            <a:xfrm flipH="1">
              <a:off x="23777" y="451051"/>
              <a:ext cx="2" cy="342902"/>
            </a:xfrm>
            <a:prstGeom prst="line">
              <a:avLst/>
            </a:prstGeom>
            <a:noFill/>
            <a:ln w="9525" cap="flat">
              <a:solidFill>
                <a:schemeClr val="accent1"/>
              </a:solidFill>
              <a:prstDash val="solid"/>
              <a:miter lim="800000"/>
            </a:ln>
            <a:effectLst/>
          </p:spPr>
          <p:txBody>
            <a:bodyPr wrap="square" lIns="45718" tIns="45718" rIns="45718" bIns="45718" numCol="1" anchor="t">
              <a:noAutofit/>
            </a:bodyPr>
            <a:lstStyle/>
            <a:p>
              <a:endParaRPr/>
            </a:p>
          </p:txBody>
        </p:sp>
      </p:grpSp>
      <p:pic>
        <p:nvPicPr>
          <p:cNvPr id="24" name="Google Shape;93;p12" descr="Google Shape;93;p12"/>
          <p:cNvPicPr>
            <a:picLocks noChangeAspect="1"/>
          </p:cNvPicPr>
          <p:nvPr/>
        </p:nvPicPr>
        <p:blipFill>
          <a:blip r:embed="rId16"/>
          <a:stretch>
            <a:fillRect/>
          </a:stretch>
        </p:blipFill>
        <p:spPr>
          <a:xfrm>
            <a:off x="7980411" y="1"/>
            <a:ext cx="585790" cy="164308"/>
          </a:xfrm>
          <a:prstGeom prst="rect">
            <a:avLst/>
          </a:prstGeom>
          <a:ln w="12700">
            <a:miter lim="400000"/>
          </a:ln>
        </p:spPr>
      </p:pic>
      <p:sp>
        <p:nvSpPr>
          <p:cNvPr id="25" name="Google Shape;94;p12"/>
          <p:cNvSpPr/>
          <p:nvPr/>
        </p:nvSpPr>
        <p:spPr>
          <a:xfrm>
            <a:off x="215997" y="3632615"/>
            <a:ext cx="8712004" cy="1061102"/>
          </a:xfrm>
          <a:prstGeom prst="rect">
            <a:avLst/>
          </a:prstGeom>
          <a:solidFill>
            <a:schemeClr val="accent2"/>
          </a:solidFill>
          <a:ln w="12700">
            <a:miter lim="400000"/>
          </a:ln>
        </p:spPr>
        <p:txBody>
          <a:bodyPr lIns="45718" tIns="45718" rIns="45718" bIns="45718" anchor="ctr"/>
          <a:lstStyle/>
          <a:p>
            <a:pPr algn="ctr">
              <a:defRPr sz="1100">
                <a:latin typeface="+mj-lt"/>
                <a:ea typeface="+mj-ea"/>
                <a:cs typeface="+mj-cs"/>
                <a:sym typeface="Arial"/>
              </a:defRPr>
            </a:pPr>
            <a:endParaRPr/>
          </a:p>
        </p:txBody>
      </p:sp>
      <p:sp>
        <p:nvSpPr>
          <p:cNvPr id="26" name="Texte du titre"/>
          <p:cNvSpPr txBox="1">
            <a:spLocks noGrp="1"/>
          </p:cNvSpPr>
          <p:nvPr>
            <p:ph type="title"/>
          </p:nvPr>
        </p:nvSpPr>
        <p:spPr>
          <a:xfrm>
            <a:off x="1004207" y="3632615"/>
            <a:ext cx="7923904" cy="548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48" tIns="34248" rIns="34248" bIns="34248" anchor="b">
            <a:normAutofit/>
          </a:bodyPr>
          <a:lstStyle/>
          <a:p>
            <a:r>
              <a:t>Texte du titre</a:t>
            </a:r>
          </a:p>
        </p:txBody>
      </p:sp>
      <p:sp>
        <p:nvSpPr>
          <p:cNvPr id="27" name="Texte niveau 1…"/>
          <p:cNvSpPr txBox="1">
            <a:spLocks noGrp="1"/>
          </p:cNvSpPr>
          <p:nvPr>
            <p:ph type="body" idx="1"/>
          </p:nvPr>
        </p:nvSpPr>
        <p:spPr>
          <a:xfrm>
            <a:off x="1004207" y="4181475"/>
            <a:ext cx="7923904" cy="51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48" tIns="34248" rIns="34248" bIns="34248">
            <a:normAutofit/>
          </a:bodyPr>
          <a:lstStyle/>
          <a:p>
            <a:r>
              <a:t>Texte niveau 1</a:t>
            </a:r>
          </a:p>
          <a:p>
            <a:pPr lvl="1"/>
            <a:r>
              <a:t>Texte niveau 2</a:t>
            </a:r>
          </a:p>
          <a:p>
            <a:pPr lvl="2"/>
            <a:r>
              <a:t>Texte niveau 3</a:t>
            </a:r>
          </a:p>
          <a:p>
            <a:pPr lvl="3"/>
            <a:r>
              <a:t>Texte niveau 4</a:t>
            </a:r>
          </a:p>
          <a:p>
            <a:pPr lvl="4"/>
            <a:r>
              <a:t>Texte niveau 5</a:t>
            </a:r>
          </a:p>
        </p:txBody>
      </p:sp>
      <p:sp>
        <p:nvSpPr>
          <p:cNvPr id="28" name="Google Shape;98;p12"/>
          <p:cNvSpPr/>
          <p:nvPr/>
        </p:nvSpPr>
        <p:spPr>
          <a:xfrm>
            <a:off x="215997" y="4693715"/>
            <a:ext cx="8712004" cy="449702"/>
          </a:xfrm>
          <a:prstGeom prst="rect">
            <a:avLst/>
          </a:prstGeom>
          <a:solidFill>
            <a:srgbClr val="FFFFFF"/>
          </a:solidFill>
          <a:ln w="12700">
            <a:miter lim="400000"/>
          </a:ln>
        </p:spPr>
        <p:txBody>
          <a:bodyPr lIns="45718" tIns="45718" rIns="45718" bIns="45718" anchor="ctr"/>
          <a:lstStyle/>
          <a:p>
            <a:pPr algn="ctr">
              <a:defRPr sz="1100">
                <a:latin typeface="+mj-lt"/>
                <a:ea typeface="+mj-ea"/>
                <a:cs typeface="+mj-cs"/>
                <a:sym typeface="Arial"/>
              </a:defRPr>
            </a:pPr>
            <a:endParaRPr/>
          </a:p>
        </p:txBody>
      </p:sp>
      <p:sp>
        <p:nvSpPr>
          <p:cNvPr id="29" name="Numéro de diapositive"/>
          <p:cNvSpPr txBox="1">
            <a:spLocks noGrp="1"/>
          </p:cNvSpPr>
          <p:nvPr>
            <p:ph type="sldNum" sz="quarter" idx="2"/>
          </p:nvPr>
        </p:nvSpPr>
        <p:spPr>
          <a:xfrm>
            <a:off x="8751098" y="4966067"/>
            <a:ext cx="158441" cy="153282"/>
          </a:xfrm>
          <a:prstGeom prst="rect">
            <a:avLst/>
          </a:prstGeom>
          <a:ln w="12700">
            <a:miter lim="400000"/>
          </a:ln>
        </p:spPr>
        <p:txBody>
          <a:bodyPr wrap="none" lIns="34248" tIns="34248" rIns="34248" bIns="34248" anchor="ctr">
            <a:spAutoFit/>
          </a:bodyPr>
          <a:lstStyle>
            <a:lvl1pPr algn="r">
              <a:defRPr sz="600">
                <a:solidFill>
                  <a:srgbClr val="F9B001"/>
                </a:solidFill>
                <a:latin typeface="Calibri"/>
                <a:ea typeface="Calibri"/>
                <a:cs typeface="Calibri"/>
                <a:sym typeface="Calibri"/>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914400" rtl="0" latinLnBrk="0">
        <a:lnSpc>
          <a:spcPct val="90000"/>
        </a:lnSpc>
        <a:spcBef>
          <a:spcPts val="0"/>
        </a:spcBef>
        <a:spcAft>
          <a:spcPts val="0"/>
        </a:spcAft>
        <a:buClrTx/>
        <a:buSzTx/>
        <a:buFontTx/>
        <a:buNone/>
        <a:tabLst/>
        <a:defRPr sz="2100" b="1" i="0" u="none" strike="noStrike" cap="none" spc="0" baseline="0">
          <a:solidFill>
            <a:srgbClr val="FFFFFF"/>
          </a:solidFill>
          <a:uFillTx/>
          <a:latin typeface="Helvetica Neue"/>
          <a:ea typeface="Helvetica Neue"/>
          <a:cs typeface="Helvetica Neue"/>
          <a:sym typeface="Helvetica Neue"/>
        </a:defRPr>
      </a:lvl1pPr>
      <a:lvl2pPr marL="0" marR="0" indent="0" algn="l" defTabSz="914400" rtl="0" latinLnBrk="0">
        <a:lnSpc>
          <a:spcPct val="90000"/>
        </a:lnSpc>
        <a:spcBef>
          <a:spcPts val="0"/>
        </a:spcBef>
        <a:spcAft>
          <a:spcPts val="0"/>
        </a:spcAft>
        <a:buClrTx/>
        <a:buSzTx/>
        <a:buFontTx/>
        <a:buNone/>
        <a:tabLst/>
        <a:defRPr sz="2100" b="1" i="0" u="none" strike="noStrike" cap="none" spc="0" baseline="0">
          <a:solidFill>
            <a:srgbClr val="FFFFFF"/>
          </a:solidFill>
          <a:uFillTx/>
          <a:latin typeface="Helvetica Neue"/>
          <a:ea typeface="Helvetica Neue"/>
          <a:cs typeface="Helvetica Neue"/>
          <a:sym typeface="Helvetica Neue"/>
        </a:defRPr>
      </a:lvl2pPr>
      <a:lvl3pPr marL="0" marR="0" indent="0" algn="l" defTabSz="914400" rtl="0" latinLnBrk="0">
        <a:lnSpc>
          <a:spcPct val="90000"/>
        </a:lnSpc>
        <a:spcBef>
          <a:spcPts val="0"/>
        </a:spcBef>
        <a:spcAft>
          <a:spcPts val="0"/>
        </a:spcAft>
        <a:buClrTx/>
        <a:buSzTx/>
        <a:buFontTx/>
        <a:buNone/>
        <a:tabLst/>
        <a:defRPr sz="2100" b="1" i="0" u="none" strike="noStrike" cap="none" spc="0" baseline="0">
          <a:solidFill>
            <a:srgbClr val="FFFFFF"/>
          </a:solidFill>
          <a:uFillTx/>
          <a:latin typeface="Helvetica Neue"/>
          <a:ea typeface="Helvetica Neue"/>
          <a:cs typeface="Helvetica Neue"/>
          <a:sym typeface="Helvetica Neue"/>
        </a:defRPr>
      </a:lvl3pPr>
      <a:lvl4pPr marL="0" marR="0" indent="0" algn="l" defTabSz="914400" rtl="0" latinLnBrk="0">
        <a:lnSpc>
          <a:spcPct val="90000"/>
        </a:lnSpc>
        <a:spcBef>
          <a:spcPts val="0"/>
        </a:spcBef>
        <a:spcAft>
          <a:spcPts val="0"/>
        </a:spcAft>
        <a:buClrTx/>
        <a:buSzTx/>
        <a:buFontTx/>
        <a:buNone/>
        <a:tabLst/>
        <a:defRPr sz="2100" b="1" i="0" u="none" strike="noStrike" cap="none" spc="0" baseline="0">
          <a:solidFill>
            <a:srgbClr val="FFFFFF"/>
          </a:solidFill>
          <a:uFillTx/>
          <a:latin typeface="Helvetica Neue"/>
          <a:ea typeface="Helvetica Neue"/>
          <a:cs typeface="Helvetica Neue"/>
          <a:sym typeface="Helvetica Neue"/>
        </a:defRPr>
      </a:lvl4pPr>
      <a:lvl5pPr marL="0" marR="0" indent="0" algn="l" defTabSz="914400" rtl="0" latinLnBrk="0">
        <a:lnSpc>
          <a:spcPct val="90000"/>
        </a:lnSpc>
        <a:spcBef>
          <a:spcPts val="0"/>
        </a:spcBef>
        <a:spcAft>
          <a:spcPts val="0"/>
        </a:spcAft>
        <a:buClrTx/>
        <a:buSzTx/>
        <a:buFontTx/>
        <a:buNone/>
        <a:tabLst/>
        <a:defRPr sz="2100" b="1" i="0" u="none" strike="noStrike" cap="none" spc="0" baseline="0">
          <a:solidFill>
            <a:srgbClr val="FFFFFF"/>
          </a:solidFill>
          <a:uFillTx/>
          <a:latin typeface="Helvetica Neue"/>
          <a:ea typeface="Helvetica Neue"/>
          <a:cs typeface="Helvetica Neue"/>
          <a:sym typeface="Helvetica Neue"/>
        </a:defRPr>
      </a:lvl5pPr>
      <a:lvl6pPr marL="0" marR="0" indent="0" algn="l" defTabSz="914400" rtl="0" latinLnBrk="0">
        <a:lnSpc>
          <a:spcPct val="90000"/>
        </a:lnSpc>
        <a:spcBef>
          <a:spcPts val="0"/>
        </a:spcBef>
        <a:spcAft>
          <a:spcPts val="0"/>
        </a:spcAft>
        <a:buClrTx/>
        <a:buSzTx/>
        <a:buFontTx/>
        <a:buNone/>
        <a:tabLst/>
        <a:defRPr sz="2100" b="1" i="0" u="none" strike="noStrike" cap="none" spc="0" baseline="0">
          <a:solidFill>
            <a:srgbClr val="FFFFFF"/>
          </a:solidFill>
          <a:uFillTx/>
          <a:latin typeface="Helvetica Neue"/>
          <a:ea typeface="Helvetica Neue"/>
          <a:cs typeface="Helvetica Neue"/>
          <a:sym typeface="Helvetica Neue"/>
        </a:defRPr>
      </a:lvl6pPr>
      <a:lvl7pPr marL="0" marR="0" indent="0" algn="l" defTabSz="914400" rtl="0" latinLnBrk="0">
        <a:lnSpc>
          <a:spcPct val="90000"/>
        </a:lnSpc>
        <a:spcBef>
          <a:spcPts val="0"/>
        </a:spcBef>
        <a:spcAft>
          <a:spcPts val="0"/>
        </a:spcAft>
        <a:buClrTx/>
        <a:buSzTx/>
        <a:buFontTx/>
        <a:buNone/>
        <a:tabLst/>
        <a:defRPr sz="2100" b="1" i="0" u="none" strike="noStrike" cap="none" spc="0" baseline="0">
          <a:solidFill>
            <a:srgbClr val="FFFFFF"/>
          </a:solidFill>
          <a:uFillTx/>
          <a:latin typeface="Helvetica Neue"/>
          <a:ea typeface="Helvetica Neue"/>
          <a:cs typeface="Helvetica Neue"/>
          <a:sym typeface="Helvetica Neue"/>
        </a:defRPr>
      </a:lvl7pPr>
      <a:lvl8pPr marL="0" marR="0" indent="0" algn="l" defTabSz="914400" rtl="0" latinLnBrk="0">
        <a:lnSpc>
          <a:spcPct val="90000"/>
        </a:lnSpc>
        <a:spcBef>
          <a:spcPts val="0"/>
        </a:spcBef>
        <a:spcAft>
          <a:spcPts val="0"/>
        </a:spcAft>
        <a:buClrTx/>
        <a:buSzTx/>
        <a:buFontTx/>
        <a:buNone/>
        <a:tabLst/>
        <a:defRPr sz="2100" b="1" i="0" u="none" strike="noStrike" cap="none" spc="0" baseline="0">
          <a:solidFill>
            <a:srgbClr val="FFFFFF"/>
          </a:solidFill>
          <a:uFillTx/>
          <a:latin typeface="Helvetica Neue"/>
          <a:ea typeface="Helvetica Neue"/>
          <a:cs typeface="Helvetica Neue"/>
          <a:sym typeface="Helvetica Neue"/>
        </a:defRPr>
      </a:lvl8pPr>
      <a:lvl9pPr marL="0" marR="0" indent="0" algn="l" defTabSz="914400" rtl="0" latinLnBrk="0">
        <a:lnSpc>
          <a:spcPct val="90000"/>
        </a:lnSpc>
        <a:spcBef>
          <a:spcPts val="0"/>
        </a:spcBef>
        <a:spcAft>
          <a:spcPts val="0"/>
        </a:spcAft>
        <a:buClrTx/>
        <a:buSzTx/>
        <a:buFontTx/>
        <a:buNone/>
        <a:tabLst/>
        <a:defRPr sz="2100" b="1" i="0" u="none" strike="noStrike" cap="none" spc="0" baseline="0">
          <a:solidFill>
            <a:srgbClr val="FFFFFF"/>
          </a:solidFill>
          <a:uFillTx/>
          <a:latin typeface="Helvetica Neue"/>
          <a:ea typeface="Helvetica Neue"/>
          <a:cs typeface="Helvetica Neue"/>
          <a:sym typeface="Helvetica Neue"/>
        </a:defRPr>
      </a:lvl9pPr>
    </p:titleStyle>
    <p:bodyStyle>
      <a:lvl1pPr marL="0" marR="0" indent="228600" algn="l" defTabSz="914400" rtl="0" latinLnBrk="0">
        <a:lnSpc>
          <a:spcPct val="90000"/>
        </a:lnSpc>
        <a:spcBef>
          <a:spcPts val="500"/>
        </a:spcBef>
        <a:spcAft>
          <a:spcPts val="0"/>
        </a:spcAft>
        <a:buClrTx/>
        <a:buSzTx/>
        <a:buFontTx/>
        <a:buNone/>
        <a:tabLst/>
        <a:defRPr sz="1500" b="0" i="0" u="none" strike="noStrike" cap="none" spc="0" baseline="0">
          <a:solidFill>
            <a:srgbClr val="FFFFFF"/>
          </a:solidFill>
          <a:uFillTx/>
          <a:latin typeface="Helvetica Neue"/>
          <a:ea typeface="Helvetica Neue"/>
          <a:cs typeface="Helvetica Neue"/>
          <a:sym typeface="Helvetica Neue"/>
        </a:defRPr>
      </a:lvl1pPr>
      <a:lvl2pPr marL="0" marR="0" indent="228600" algn="l" defTabSz="914400" rtl="0" latinLnBrk="0">
        <a:lnSpc>
          <a:spcPct val="90000"/>
        </a:lnSpc>
        <a:spcBef>
          <a:spcPts val="500"/>
        </a:spcBef>
        <a:spcAft>
          <a:spcPts val="0"/>
        </a:spcAft>
        <a:buClrTx/>
        <a:buSzTx/>
        <a:buFontTx/>
        <a:buNone/>
        <a:tabLst/>
        <a:defRPr sz="1500" b="0" i="0" u="none" strike="noStrike" cap="none" spc="0" baseline="0">
          <a:solidFill>
            <a:srgbClr val="FFFFFF"/>
          </a:solidFill>
          <a:uFillTx/>
          <a:latin typeface="Helvetica Neue"/>
          <a:ea typeface="Helvetica Neue"/>
          <a:cs typeface="Helvetica Neue"/>
          <a:sym typeface="Helvetica Neue"/>
        </a:defRPr>
      </a:lvl2pPr>
      <a:lvl3pPr marL="0" marR="0" indent="228600" algn="l" defTabSz="914400" rtl="0" latinLnBrk="0">
        <a:lnSpc>
          <a:spcPct val="90000"/>
        </a:lnSpc>
        <a:spcBef>
          <a:spcPts val="500"/>
        </a:spcBef>
        <a:spcAft>
          <a:spcPts val="0"/>
        </a:spcAft>
        <a:buClrTx/>
        <a:buSzTx/>
        <a:buFontTx/>
        <a:buNone/>
        <a:tabLst/>
        <a:defRPr sz="1500" b="0" i="0" u="none" strike="noStrike" cap="none" spc="0" baseline="0">
          <a:solidFill>
            <a:srgbClr val="FFFFFF"/>
          </a:solidFill>
          <a:uFillTx/>
          <a:latin typeface="Helvetica Neue"/>
          <a:ea typeface="Helvetica Neue"/>
          <a:cs typeface="Helvetica Neue"/>
          <a:sym typeface="Helvetica Neue"/>
        </a:defRPr>
      </a:lvl3pPr>
      <a:lvl4pPr marL="0" marR="0" indent="228600" algn="l" defTabSz="914400" rtl="0" latinLnBrk="0">
        <a:lnSpc>
          <a:spcPct val="90000"/>
        </a:lnSpc>
        <a:spcBef>
          <a:spcPts val="500"/>
        </a:spcBef>
        <a:spcAft>
          <a:spcPts val="0"/>
        </a:spcAft>
        <a:buClrTx/>
        <a:buSzTx/>
        <a:buFontTx/>
        <a:buNone/>
        <a:tabLst/>
        <a:defRPr sz="1500" b="0" i="0" u="none" strike="noStrike" cap="none" spc="0" baseline="0">
          <a:solidFill>
            <a:srgbClr val="FFFFFF"/>
          </a:solidFill>
          <a:uFillTx/>
          <a:latin typeface="Helvetica Neue"/>
          <a:ea typeface="Helvetica Neue"/>
          <a:cs typeface="Helvetica Neue"/>
          <a:sym typeface="Helvetica Neue"/>
        </a:defRPr>
      </a:lvl4pPr>
      <a:lvl5pPr marL="0" marR="0" indent="228600" algn="l" defTabSz="914400" rtl="0" latinLnBrk="0">
        <a:lnSpc>
          <a:spcPct val="90000"/>
        </a:lnSpc>
        <a:spcBef>
          <a:spcPts val="500"/>
        </a:spcBef>
        <a:spcAft>
          <a:spcPts val="0"/>
        </a:spcAft>
        <a:buClrTx/>
        <a:buSzTx/>
        <a:buFontTx/>
        <a:buNone/>
        <a:tabLst/>
        <a:defRPr sz="1500" b="0" i="0" u="none" strike="noStrike" cap="none" spc="0" baseline="0">
          <a:solidFill>
            <a:srgbClr val="FFFFFF"/>
          </a:solidFill>
          <a:uFillTx/>
          <a:latin typeface="Helvetica Neue"/>
          <a:ea typeface="Helvetica Neue"/>
          <a:cs typeface="Helvetica Neue"/>
          <a:sym typeface="Helvetica Neue"/>
        </a:defRPr>
      </a:lvl5pPr>
      <a:lvl6pPr marL="2765878" marR="0" indent="-340178" algn="l" defTabSz="914400" rtl="0" latinLnBrk="0">
        <a:lnSpc>
          <a:spcPct val="90000"/>
        </a:lnSpc>
        <a:spcBef>
          <a:spcPts val="500"/>
        </a:spcBef>
        <a:spcAft>
          <a:spcPts val="0"/>
        </a:spcAft>
        <a:buClrTx/>
        <a:buSzPts val="1500"/>
        <a:buFontTx/>
        <a:buChar char="•"/>
        <a:tabLst/>
        <a:defRPr sz="1500" b="0" i="0" u="none" strike="noStrike" cap="none" spc="0" baseline="0">
          <a:solidFill>
            <a:srgbClr val="FFFFFF"/>
          </a:solidFill>
          <a:uFillTx/>
          <a:latin typeface="Helvetica Neue"/>
          <a:ea typeface="Helvetica Neue"/>
          <a:cs typeface="Helvetica Neue"/>
          <a:sym typeface="Helvetica Neue"/>
        </a:defRPr>
      </a:lvl6pPr>
      <a:lvl7pPr marL="3223078" marR="0" indent="-340178" algn="l" defTabSz="914400" rtl="0" latinLnBrk="0">
        <a:lnSpc>
          <a:spcPct val="90000"/>
        </a:lnSpc>
        <a:spcBef>
          <a:spcPts val="500"/>
        </a:spcBef>
        <a:spcAft>
          <a:spcPts val="0"/>
        </a:spcAft>
        <a:buClrTx/>
        <a:buSzPts val="1500"/>
        <a:buFontTx/>
        <a:buChar char="•"/>
        <a:tabLst/>
        <a:defRPr sz="1500" b="0" i="0" u="none" strike="noStrike" cap="none" spc="0" baseline="0">
          <a:solidFill>
            <a:srgbClr val="FFFFFF"/>
          </a:solidFill>
          <a:uFillTx/>
          <a:latin typeface="Helvetica Neue"/>
          <a:ea typeface="Helvetica Neue"/>
          <a:cs typeface="Helvetica Neue"/>
          <a:sym typeface="Helvetica Neue"/>
        </a:defRPr>
      </a:lvl7pPr>
      <a:lvl8pPr marL="3680278" marR="0" indent="-340178" algn="l" defTabSz="914400" rtl="0" latinLnBrk="0">
        <a:lnSpc>
          <a:spcPct val="90000"/>
        </a:lnSpc>
        <a:spcBef>
          <a:spcPts val="500"/>
        </a:spcBef>
        <a:spcAft>
          <a:spcPts val="0"/>
        </a:spcAft>
        <a:buClrTx/>
        <a:buSzPts val="1500"/>
        <a:buFontTx/>
        <a:buChar char="•"/>
        <a:tabLst/>
        <a:defRPr sz="1500" b="0" i="0" u="none" strike="noStrike" cap="none" spc="0" baseline="0">
          <a:solidFill>
            <a:srgbClr val="FFFFFF"/>
          </a:solidFill>
          <a:uFillTx/>
          <a:latin typeface="Helvetica Neue"/>
          <a:ea typeface="Helvetica Neue"/>
          <a:cs typeface="Helvetica Neue"/>
          <a:sym typeface="Helvetica Neue"/>
        </a:defRPr>
      </a:lvl8pPr>
      <a:lvl9pPr marL="4137478" marR="0" indent="-340178" algn="l" defTabSz="914400" rtl="0" latinLnBrk="0">
        <a:lnSpc>
          <a:spcPct val="90000"/>
        </a:lnSpc>
        <a:spcBef>
          <a:spcPts val="500"/>
        </a:spcBef>
        <a:spcAft>
          <a:spcPts val="0"/>
        </a:spcAft>
        <a:buClrTx/>
        <a:buSzPts val="1500"/>
        <a:buFontTx/>
        <a:buChar char="•"/>
        <a:tabLst/>
        <a:defRPr sz="15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r" defTabSz="914400"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mesaidesverslemploi.fr" TargetMode="External"/><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hyperlink" Target="https://travail-emploi.gouv.fr/kit-mes-aides-emploi-acteurs-de-la-mobilite"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 name="Google Shape;150;p1" descr="Google Shape;150;p1"/>
          <p:cNvPicPr>
            <a:picLocks noChangeAspect="1"/>
          </p:cNvPicPr>
          <p:nvPr/>
        </p:nvPicPr>
        <p:blipFill>
          <a:blip r:embed="rId2"/>
          <a:stretch>
            <a:fillRect/>
          </a:stretch>
        </p:blipFill>
        <p:spPr>
          <a:xfrm>
            <a:off x="0" y="0"/>
            <a:ext cx="9144011" cy="5143500"/>
          </a:xfrm>
          <a:prstGeom prst="rect">
            <a:avLst/>
          </a:prstGeom>
          <a:ln w="12700">
            <a:miter lim="400000"/>
          </a:ln>
        </p:spPr>
      </p:pic>
      <p:sp>
        <p:nvSpPr>
          <p:cNvPr id="474" name="Google Shape;151;p1"/>
          <p:cNvSpPr txBox="1">
            <a:spLocks noGrp="1"/>
          </p:cNvSpPr>
          <p:nvPr>
            <p:ph type="sldNum" sz="quarter" idx="4294967295"/>
          </p:nvPr>
        </p:nvSpPr>
        <p:spPr>
          <a:xfrm>
            <a:off x="8782536" y="4966065"/>
            <a:ext cx="127001" cy="1532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475" name="Google Shape;152;p1"/>
          <p:cNvSpPr txBox="1"/>
          <p:nvPr/>
        </p:nvSpPr>
        <p:spPr>
          <a:xfrm>
            <a:off x="2039847" y="1069173"/>
            <a:ext cx="5399178" cy="1261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lgn="ctr">
              <a:defRPr sz="2800">
                <a:solidFill>
                  <a:srgbClr val="1155CC"/>
                </a:solidFill>
                <a:latin typeface="Marianne Light"/>
                <a:ea typeface="Marianne Light"/>
                <a:cs typeface="Marianne Light"/>
                <a:sym typeface="Marianne Light"/>
              </a:defRPr>
            </a:pPr>
            <a:r>
              <a:rPr lang="fr-FR" dirty="0"/>
              <a:t># Tous mobiles pour l’emploi !</a:t>
            </a:r>
          </a:p>
          <a:p>
            <a:pPr>
              <a:defRPr sz="1800">
                <a:solidFill>
                  <a:srgbClr val="1155CC"/>
                </a:solidFill>
                <a:latin typeface="Helvetica Neue"/>
                <a:ea typeface="Helvetica Neue"/>
                <a:cs typeface="Helvetica Neue"/>
                <a:sym typeface="Helvetica Neue"/>
              </a:defRPr>
            </a:pPr>
            <a:endParaRPr lang="fr-FR" dirty="0"/>
          </a:p>
          <a:p>
            <a:pPr algn="ctr">
              <a:defRPr sz="2400" b="1">
                <a:solidFill>
                  <a:srgbClr val="1155CC"/>
                </a:solidFill>
                <a:latin typeface="Marianne ExtraBold"/>
                <a:ea typeface="Marianne ExtraBold"/>
                <a:cs typeface="Marianne ExtraBold"/>
                <a:sym typeface="Marianne ExtraBold"/>
              </a:defRPr>
            </a:pPr>
            <a:r>
              <a:rPr lang="fr-FR" dirty="0" err="1"/>
              <a:t>mesaidesverslemploi.fr</a:t>
            </a:r>
            <a:endParaRPr lang="fr-F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 name="Google Shape;157;g10f4ca0380a_0_0" descr="Google Shape;157;g10f4ca0380a_0_0"/>
          <p:cNvPicPr>
            <a:picLocks noChangeAspect="1"/>
          </p:cNvPicPr>
          <p:nvPr/>
        </p:nvPicPr>
        <p:blipFill>
          <a:blip r:embed="rId2"/>
          <a:stretch>
            <a:fillRect/>
          </a:stretch>
        </p:blipFill>
        <p:spPr>
          <a:xfrm>
            <a:off x="0" y="0"/>
            <a:ext cx="9108269" cy="5123401"/>
          </a:xfrm>
          <a:prstGeom prst="rect">
            <a:avLst/>
          </a:prstGeom>
          <a:ln w="12700">
            <a:miter lim="400000"/>
          </a:ln>
        </p:spPr>
      </p:pic>
      <p:sp>
        <p:nvSpPr>
          <p:cNvPr id="478" name="Google Shape;158;g10f4ca0380a_0_0"/>
          <p:cNvSpPr txBox="1">
            <a:spLocks noGrp="1"/>
          </p:cNvSpPr>
          <p:nvPr>
            <p:ph type="sldNum" sz="quarter" idx="4294967295"/>
          </p:nvPr>
        </p:nvSpPr>
        <p:spPr>
          <a:xfrm>
            <a:off x="8782536" y="4966065"/>
            <a:ext cx="127001" cy="1532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479" name="Google Shape;159;g10f4ca0380a_0_0"/>
          <p:cNvSpPr txBox="1">
            <a:spLocks noGrp="1"/>
          </p:cNvSpPr>
          <p:nvPr>
            <p:ph type="title" idx="4294967295"/>
          </p:nvPr>
        </p:nvSpPr>
        <p:spPr>
          <a:xfrm>
            <a:off x="978000" y="1065998"/>
            <a:ext cx="7241100" cy="880802"/>
          </a:xfrm>
          <a:prstGeom prst="rect">
            <a:avLst/>
          </a:prstGeom>
        </p:spPr>
        <p:txBody>
          <a:bodyPr anchor="ctr"/>
          <a:lstStyle/>
          <a:p>
            <a:pPr>
              <a:defRPr sz="1800">
                <a:solidFill>
                  <a:srgbClr val="000000"/>
                </a:solidFill>
                <a:latin typeface="Marianne ExtraBold"/>
                <a:ea typeface="Marianne ExtraBold"/>
                <a:cs typeface="Marianne ExtraBold"/>
                <a:sym typeface="Marianne ExtraBold"/>
              </a:defRPr>
            </a:pPr>
            <a:br/>
            <a:r>
              <a:t>Un site pour lever les freins à l’emploi liés à la mobilité</a:t>
            </a:r>
          </a:p>
        </p:txBody>
      </p:sp>
      <p:sp>
        <p:nvSpPr>
          <p:cNvPr id="480" name="Google Shape;160;g10f4ca0380a_0_0"/>
          <p:cNvSpPr txBox="1">
            <a:spLocks noGrp="1"/>
          </p:cNvSpPr>
          <p:nvPr>
            <p:ph type="body" sz="half" idx="4294967295"/>
          </p:nvPr>
        </p:nvSpPr>
        <p:spPr>
          <a:xfrm>
            <a:off x="955487" y="2100800"/>
            <a:ext cx="7197302" cy="1728600"/>
          </a:xfrm>
          <a:prstGeom prst="rect">
            <a:avLst/>
          </a:prstGeom>
        </p:spPr>
        <p:txBody>
          <a:bodyPr/>
          <a:lstStyle/>
          <a:p>
            <a:pPr indent="0" algn="just" defTabSz="859536">
              <a:lnSpc>
                <a:spcPct val="80000"/>
              </a:lnSpc>
              <a:spcBef>
                <a:spcPts val="0"/>
              </a:spcBef>
              <a:defRPr sz="800">
                <a:solidFill>
                  <a:srgbClr val="000000"/>
                </a:solidFill>
                <a:latin typeface="Marianne Light"/>
                <a:ea typeface="Marianne Light"/>
                <a:cs typeface="Marianne Light"/>
                <a:sym typeface="Marianne Light"/>
              </a:defRPr>
            </a:pPr>
            <a:r>
              <a:t>Une personne sur trois déclare avoir déjà refusé un travail ou une formation pour des problèmes de mobilité. Au-delà de la difficulté même à retrouver un travail, la mobilité revêt une importance capitale dans la recherche d’opportunités professionnelles ou la préparation à l’insertion professionnelle.</a:t>
            </a:r>
            <a:endParaRPr sz="1200"/>
          </a:p>
          <a:p>
            <a:pPr indent="0" algn="just" defTabSz="859536">
              <a:lnSpc>
                <a:spcPct val="80000"/>
              </a:lnSpc>
              <a:spcBef>
                <a:spcPts val="0"/>
              </a:spcBef>
              <a:defRPr sz="800">
                <a:solidFill>
                  <a:srgbClr val="000000"/>
                </a:solidFill>
                <a:latin typeface="Marianne Light"/>
                <a:ea typeface="Marianne Light"/>
                <a:cs typeface="Marianne Light"/>
                <a:sym typeface="Marianne Light"/>
              </a:defRPr>
            </a:pPr>
            <a:r>
              <a:t> </a:t>
            </a:r>
            <a:endParaRPr sz="1200"/>
          </a:p>
          <a:p>
            <a:pPr indent="0" algn="just" defTabSz="859536">
              <a:lnSpc>
                <a:spcPct val="80000"/>
              </a:lnSpc>
              <a:spcBef>
                <a:spcPts val="0"/>
              </a:spcBef>
              <a:defRPr sz="800">
                <a:solidFill>
                  <a:srgbClr val="000000"/>
                </a:solidFill>
                <a:latin typeface="Marianne Light"/>
                <a:ea typeface="Marianne Light"/>
                <a:cs typeface="Marianne Light"/>
                <a:sym typeface="Marianne Light"/>
              </a:defRPr>
            </a:pPr>
            <a:r>
              <a:t>Acquérir ou entretenir son véhicule, financer son permis de conduire est déterminant pour retrouver une autonomie permettant de se déplacer pour se rendre en formation, à un entretien d’embauche ou chez son employeur.</a:t>
            </a:r>
            <a:endParaRPr sz="1200"/>
          </a:p>
          <a:p>
            <a:pPr indent="0" algn="just" defTabSz="859536">
              <a:lnSpc>
                <a:spcPct val="80000"/>
              </a:lnSpc>
              <a:spcBef>
                <a:spcPts val="0"/>
              </a:spcBef>
              <a:defRPr sz="800">
                <a:solidFill>
                  <a:srgbClr val="000000"/>
                </a:solidFill>
                <a:latin typeface="Marianne Light"/>
                <a:ea typeface="Marianne Light"/>
                <a:cs typeface="Marianne Light"/>
                <a:sym typeface="Marianne Light"/>
              </a:defRPr>
            </a:pPr>
            <a:r>
              <a:t> </a:t>
            </a:r>
            <a:endParaRPr sz="1200"/>
          </a:p>
          <a:p>
            <a:pPr indent="0" algn="just" defTabSz="859536">
              <a:lnSpc>
                <a:spcPct val="80000"/>
              </a:lnSpc>
              <a:spcBef>
                <a:spcPts val="0"/>
              </a:spcBef>
              <a:defRPr sz="800">
                <a:solidFill>
                  <a:srgbClr val="000000"/>
                </a:solidFill>
                <a:latin typeface="Marianne Light"/>
                <a:ea typeface="Marianne Light"/>
                <a:cs typeface="Marianne Light"/>
                <a:sym typeface="Marianne Light"/>
              </a:defRPr>
            </a:pPr>
            <a:r>
              <a:t>Pour contribuer au financement de ces dépenses souvent élevées, de nombreuses aides existent : Etat, collectivités, acteurs privés et publics… De nombreux financeurs et partenaires de la mobilité solidaire et l’insertion dans l’emploi y consacrent des moyens. Mais l’information est difficilement accessible et très dispersée. </a:t>
            </a:r>
            <a:endParaRPr sz="1200"/>
          </a:p>
          <a:p>
            <a:pPr indent="0" algn="just" defTabSz="859536">
              <a:lnSpc>
                <a:spcPct val="80000"/>
              </a:lnSpc>
              <a:spcBef>
                <a:spcPts val="0"/>
              </a:spcBef>
              <a:defRPr sz="900">
                <a:solidFill>
                  <a:srgbClr val="000000"/>
                </a:solidFill>
                <a:latin typeface="Marianne Light"/>
                <a:ea typeface="Marianne Light"/>
                <a:cs typeface="Marianne Light"/>
                <a:sym typeface="Marianne Light"/>
              </a:defRPr>
            </a:pPr>
            <a:endParaRPr sz="1200"/>
          </a:p>
          <a:p>
            <a:pPr indent="0" algn="just" defTabSz="859536">
              <a:lnSpc>
                <a:spcPct val="80000"/>
              </a:lnSpc>
              <a:spcBef>
                <a:spcPts val="0"/>
              </a:spcBef>
              <a:defRPr sz="800">
                <a:solidFill>
                  <a:srgbClr val="000000"/>
                </a:solidFill>
                <a:latin typeface="Marianne Light"/>
                <a:ea typeface="Marianne Light"/>
                <a:cs typeface="Marianne Light"/>
                <a:sym typeface="Marianne Light"/>
              </a:defRPr>
            </a:pPr>
            <a:r>
              <a:t>Aussi, partager l’information sur les aides et leurs modalités d’obtention est une étape indispensable pour apporter une solution de mobilité aux personnes en recherche d’emploi et participer ainsi à apporter une réponse aux tensions de recrutement dans les territoires.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 name="Google Shape;165;p3" descr="Google Shape;165;p3"/>
          <p:cNvPicPr>
            <a:picLocks noChangeAspect="1"/>
          </p:cNvPicPr>
          <p:nvPr/>
        </p:nvPicPr>
        <p:blipFill>
          <a:blip r:embed="rId2"/>
          <a:stretch>
            <a:fillRect/>
          </a:stretch>
        </p:blipFill>
        <p:spPr>
          <a:xfrm>
            <a:off x="0" y="-14069"/>
            <a:ext cx="9144000" cy="5143502"/>
          </a:xfrm>
          <a:prstGeom prst="rect">
            <a:avLst/>
          </a:prstGeom>
          <a:ln w="12700">
            <a:miter lim="400000"/>
          </a:ln>
        </p:spPr>
      </p:pic>
      <p:sp>
        <p:nvSpPr>
          <p:cNvPr id="483" name="Google Shape;166;p3"/>
          <p:cNvSpPr txBox="1">
            <a:spLocks noGrp="1"/>
          </p:cNvSpPr>
          <p:nvPr>
            <p:ph type="sldNum" sz="quarter" idx="4294967295"/>
          </p:nvPr>
        </p:nvSpPr>
        <p:spPr>
          <a:xfrm>
            <a:off x="8782457" y="4966065"/>
            <a:ext cx="127001" cy="1532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484" name="Google Shape;167;p3"/>
          <p:cNvSpPr txBox="1">
            <a:spLocks noGrp="1"/>
          </p:cNvSpPr>
          <p:nvPr>
            <p:ph type="title"/>
          </p:nvPr>
        </p:nvSpPr>
        <p:spPr>
          <a:xfrm>
            <a:off x="958947" y="1046948"/>
            <a:ext cx="3991188" cy="880802"/>
          </a:xfrm>
          <a:prstGeom prst="rect">
            <a:avLst/>
          </a:prstGeom>
        </p:spPr>
        <p:txBody>
          <a:bodyPr/>
          <a:lstStyle/>
          <a:p>
            <a:pPr algn="l">
              <a:defRPr>
                <a:latin typeface="Marianne ExtraBold"/>
                <a:ea typeface="Marianne ExtraBold"/>
                <a:cs typeface="Marianne ExtraBold"/>
                <a:sym typeface="Marianne ExtraBold"/>
              </a:defRPr>
            </a:pPr>
            <a:r>
              <a:t>mesaidesverslemploi.fr en bref</a:t>
            </a:r>
            <a:br/>
            <a:endParaRPr/>
          </a:p>
        </p:txBody>
      </p:sp>
      <p:sp>
        <p:nvSpPr>
          <p:cNvPr id="485" name="Google Shape;168;p3"/>
          <p:cNvSpPr txBox="1">
            <a:spLocks noGrp="1"/>
          </p:cNvSpPr>
          <p:nvPr>
            <p:ph type="body" sz="quarter" idx="1"/>
          </p:nvPr>
        </p:nvSpPr>
        <p:spPr>
          <a:xfrm>
            <a:off x="767157" y="1610360"/>
            <a:ext cx="4042969" cy="2209802"/>
          </a:xfrm>
          <a:prstGeom prst="rect">
            <a:avLst/>
          </a:prstGeom>
        </p:spPr>
        <p:txBody>
          <a:bodyPr/>
          <a:lstStyle/>
          <a:p>
            <a:pPr indent="0" algn="just" defTabSz="658368">
              <a:lnSpc>
                <a:spcPct val="92000"/>
              </a:lnSpc>
              <a:spcBef>
                <a:spcPts val="0"/>
              </a:spcBef>
              <a:defRPr sz="500">
                <a:solidFill>
                  <a:srgbClr val="212121"/>
                </a:solidFill>
                <a:latin typeface="Marianne Light"/>
                <a:ea typeface="Marianne Light"/>
                <a:cs typeface="Marianne Light"/>
                <a:sym typeface="Marianne Light"/>
              </a:defRPr>
            </a:pPr>
            <a:r>
              <a:t>Un site, lancé par le ministère du Travail, de l'Emploi et de l'lnsertion, en coopération avec Pôle emploi, qui recense les aides à la mobilité pour permettre de chercher, accepter ou conserver un emploi.</a:t>
            </a:r>
            <a:endParaRPr sz="2100"/>
          </a:p>
          <a:p>
            <a:pPr indent="0" algn="just" defTabSz="658368">
              <a:lnSpc>
                <a:spcPct val="92000"/>
              </a:lnSpc>
              <a:spcBef>
                <a:spcPts val="0"/>
              </a:spcBef>
              <a:defRPr sz="2100">
                <a:solidFill>
                  <a:srgbClr val="212121"/>
                </a:solidFill>
                <a:latin typeface="Marianne Light"/>
                <a:ea typeface="Marianne Light"/>
                <a:cs typeface="Marianne Light"/>
                <a:sym typeface="Marianne Light"/>
              </a:defRPr>
            </a:pPr>
            <a:endParaRPr sz="2100"/>
          </a:p>
          <a:p>
            <a:pPr indent="0" algn="just" defTabSz="658368">
              <a:lnSpc>
                <a:spcPct val="92000"/>
              </a:lnSpc>
              <a:spcBef>
                <a:spcPts val="0"/>
              </a:spcBef>
              <a:defRPr sz="500">
                <a:solidFill>
                  <a:srgbClr val="212121"/>
                </a:solidFill>
                <a:latin typeface="Marianne Light"/>
                <a:ea typeface="Marianne Light"/>
                <a:cs typeface="Marianne Light"/>
                <a:sym typeface="Marianne Light"/>
              </a:defRPr>
            </a:pPr>
            <a:r>
              <a:t>Le site est alimenté depuis début novembre 2021 et ouvert à compter du 31 janvier 2022. Il s’adresse à tous les publics en démarche de recherche d’emploi, demandeurs d’emploi, bénéficiaires du RSA, personnes en insertion, jeunes, apprentis, personnes en situation de handicap, etc.</a:t>
            </a:r>
            <a:endParaRPr sz="2100"/>
          </a:p>
          <a:p>
            <a:pPr indent="0" algn="just" defTabSz="658368">
              <a:lnSpc>
                <a:spcPct val="92000"/>
              </a:lnSpc>
              <a:spcBef>
                <a:spcPts val="0"/>
              </a:spcBef>
              <a:defRPr sz="2100">
                <a:solidFill>
                  <a:srgbClr val="212121"/>
                </a:solidFill>
                <a:latin typeface="Marianne Light"/>
                <a:ea typeface="Marianne Light"/>
                <a:cs typeface="Marianne Light"/>
                <a:sym typeface="Marianne Light"/>
              </a:defRPr>
            </a:pPr>
            <a:endParaRPr sz="2100"/>
          </a:p>
          <a:p>
            <a:pPr indent="0" algn="just" defTabSz="658368">
              <a:lnSpc>
                <a:spcPct val="92000"/>
              </a:lnSpc>
              <a:spcBef>
                <a:spcPts val="0"/>
              </a:spcBef>
              <a:defRPr sz="500">
                <a:solidFill>
                  <a:srgbClr val="212121"/>
                </a:solidFill>
                <a:latin typeface="Marianne Light"/>
                <a:ea typeface="Marianne Light"/>
                <a:cs typeface="Marianne Light"/>
                <a:sym typeface="Marianne Light"/>
              </a:defRPr>
            </a:pPr>
            <a:r>
              <a:t>Il a pour ambition de proposer une information personnalisée et complète sur les aides disponibles sur un territoire.</a:t>
            </a:r>
            <a:endParaRPr sz="2100"/>
          </a:p>
          <a:p>
            <a:pPr indent="0" algn="just" defTabSz="658368">
              <a:lnSpc>
                <a:spcPct val="92000"/>
              </a:lnSpc>
              <a:spcBef>
                <a:spcPts val="0"/>
              </a:spcBef>
              <a:defRPr sz="2100">
                <a:solidFill>
                  <a:srgbClr val="212121"/>
                </a:solidFill>
                <a:latin typeface="Marianne Light"/>
                <a:ea typeface="Marianne Light"/>
                <a:cs typeface="Marianne Light"/>
                <a:sym typeface="Marianne Light"/>
              </a:defRPr>
            </a:pPr>
            <a:endParaRPr sz="2100"/>
          </a:p>
          <a:p>
            <a:pPr indent="0" algn="just" defTabSz="658368">
              <a:lnSpc>
                <a:spcPct val="92000"/>
              </a:lnSpc>
              <a:spcBef>
                <a:spcPts val="0"/>
              </a:spcBef>
              <a:defRPr sz="500">
                <a:solidFill>
                  <a:srgbClr val="212121"/>
                </a:solidFill>
                <a:latin typeface="Marianne Light"/>
                <a:ea typeface="Marianne Light"/>
                <a:cs typeface="Marianne Light"/>
                <a:sym typeface="Marianne Light"/>
              </a:defRPr>
            </a:pPr>
            <a:r>
              <a:t>Il est construit avec l’ensemble des acteurs engagés pour la mobilité solidaire : Etat, collectivités, autres acteurs publics et privés. </a:t>
            </a:r>
            <a:endParaRPr sz="2100"/>
          </a:p>
          <a:p>
            <a:pPr indent="0" algn="just" defTabSz="658368">
              <a:lnSpc>
                <a:spcPct val="92000"/>
              </a:lnSpc>
              <a:spcBef>
                <a:spcPts val="0"/>
              </a:spcBef>
              <a:defRPr sz="2100">
                <a:solidFill>
                  <a:srgbClr val="212121"/>
                </a:solidFill>
                <a:latin typeface="Marianne Light"/>
                <a:ea typeface="Marianne Light"/>
                <a:cs typeface="Marianne Light"/>
                <a:sym typeface="Marianne Light"/>
              </a:defRPr>
            </a:pPr>
            <a:endParaRPr sz="2100"/>
          </a:p>
          <a:p>
            <a:pPr indent="0" algn="just" defTabSz="658368">
              <a:lnSpc>
                <a:spcPct val="92000"/>
              </a:lnSpc>
              <a:spcBef>
                <a:spcPts val="0"/>
              </a:spcBef>
              <a:defRPr sz="500">
                <a:solidFill>
                  <a:srgbClr val="212121"/>
                </a:solidFill>
                <a:latin typeface="Marianne Light"/>
                <a:ea typeface="Marianne Light"/>
                <a:cs typeface="Marianne Light"/>
                <a:sym typeface="Marianne Light"/>
              </a:defRPr>
            </a:pPr>
            <a:r>
              <a:t>Le site est adapté pour être consulté sur smartphones et tablettes et sera prochainement accessible aux personnes en situation de handicap.</a:t>
            </a:r>
          </a:p>
        </p:txBody>
      </p:sp>
      <p:pic>
        <p:nvPicPr>
          <p:cNvPr id="486" name="Google Shape;169;p3" descr="Google Shape;169;p3"/>
          <p:cNvPicPr>
            <a:picLocks noChangeAspect="1"/>
          </p:cNvPicPr>
          <p:nvPr/>
        </p:nvPicPr>
        <p:blipFill>
          <a:blip r:embed="rId3"/>
          <a:stretch>
            <a:fillRect/>
          </a:stretch>
        </p:blipFill>
        <p:spPr>
          <a:xfrm>
            <a:off x="4832934" y="1215775"/>
            <a:ext cx="3637499" cy="2689476"/>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 name="Google Shape;174;g11271cbb0da_0_150" descr="Google Shape;174;g11271cbb0da_0_150"/>
          <p:cNvPicPr>
            <a:picLocks noChangeAspect="1"/>
          </p:cNvPicPr>
          <p:nvPr/>
        </p:nvPicPr>
        <p:blipFill>
          <a:blip r:embed="rId2"/>
          <a:stretch>
            <a:fillRect/>
          </a:stretch>
        </p:blipFill>
        <p:spPr>
          <a:xfrm>
            <a:off x="0" y="-14069"/>
            <a:ext cx="9144000" cy="5143502"/>
          </a:xfrm>
          <a:prstGeom prst="rect">
            <a:avLst/>
          </a:prstGeom>
          <a:ln w="12700">
            <a:miter lim="400000"/>
          </a:ln>
        </p:spPr>
      </p:pic>
      <p:sp>
        <p:nvSpPr>
          <p:cNvPr id="489" name="Google Shape;175;g11271cbb0da_0_150"/>
          <p:cNvSpPr txBox="1">
            <a:spLocks noGrp="1"/>
          </p:cNvSpPr>
          <p:nvPr>
            <p:ph type="sldNum" sz="quarter" idx="4294967295"/>
          </p:nvPr>
        </p:nvSpPr>
        <p:spPr>
          <a:xfrm>
            <a:off x="8782457" y="4966065"/>
            <a:ext cx="127001" cy="1532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490" name="Google Shape;176;g11271cbb0da_0_150"/>
          <p:cNvSpPr txBox="1">
            <a:spLocks noGrp="1"/>
          </p:cNvSpPr>
          <p:nvPr>
            <p:ph type="title"/>
          </p:nvPr>
        </p:nvSpPr>
        <p:spPr>
          <a:xfrm>
            <a:off x="958947" y="964800"/>
            <a:ext cx="3991204" cy="880802"/>
          </a:xfrm>
          <a:prstGeom prst="rect">
            <a:avLst/>
          </a:prstGeom>
        </p:spPr>
        <p:txBody>
          <a:bodyPr/>
          <a:lstStyle/>
          <a:p>
            <a:pPr algn="l">
              <a:defRPr>
                <a:latin typeface="Marianne ExtraBold"/>
                <a:ea typeface="Marianne ExtraBold"/>
                <a:cs typeface="Marianne ExtraBold"/>
                <a:sym typeface="Marianne ExtraBold"/>
              </a:defRPr>
            </a:pPr>
            <a:r>
              <a:rPr lang="fr-FR" dirty="0" err="1"/>
              <a:t>mesaidesverslemploi.fr</a:t>
            </a:r>
            <a:r>
              <a:rPr lang="fr-FR" dirty="0"/>
              <a:t> en bref</a:t>
            </a:r>
            <a:br>
              <a:rPr lang="fr-FR" dirty="0"/>
            </a:br>
            <a:r>
              <a:rPr lang="fr-FR" dirty="0"/>
              <a:t>À qui s’adresse-t-il ?</a:t>
            </a:r>
          </a:p>
        </p:txBody>
      </p:sp>
      <p:sp>
        <p:nvSpPr>
          <p:cNvPr id="491" name="Google Shape;177;g11271cbb0da_0_150"/>
          <p:cNvSpPr txBox="1">
            <a:spLocks noGrp="1"/>
          </p:cNvSpPr>
          <p:nvPr>
            <p:ph type="body" sz="quarter" idx="1"/>
          </p:nvPr>
        </p:nvSpPr>
        <p:spPr>
          <a:xfrm>
            <a:off x="958948" y="1734311"/>
            <a:ext cx="3736878" cy="1674902"/>
          </a:xfrm>
          <a:prstGeom prst="rect">
            <a:avLst/>
          </a:prstGeom>
        </p:spPr>
        <p:txBody>
          <a:bodyPr/>
          <a:lstStyle/>
          <a:p>
            <a:pPr indent="0">
              <a:lnSpc>
                <a:spcPct val="115000"/>
              </a:lnSpc>
              <a:spcBef>
                <a:spcPts val="1800"/>
              </a:spcBef>
              <a:defRPr sz="800">
                <a:latin typeface="Marianne Light"/>
                <a:ea typeface="Marianne Light"/>
                <a:cs typeface="Marianne Light"/>
                <a:sym typeface="Marianne Light"/>
              </a:defRPr>
            </a:pPr>
            <a:r>
              <a:t>Le portail s’adresse à toutes les personnes qui ont besoin de lever certains freins sociaux (garde d'enfant, logement, mobilité,́ etc.) pour mener à bien leur recherche d’emploi et/ou de formation. </a:t>
            </a:r>
            <a:endParaRPr strike="sngStrike"/>
          </a:p>
          <a:p>
            <a:pPr indent="0">
              <a:lnSpc>
                <a:spcPct val="115000"/>
              </a:lnSpc>
              <a:spcBef>
                <a:spcPts val="0"/>
              </a:spcBef>
              <a:defRPr sz="800">
                <a:latin typeface="Marianne Light"/>
                <a:ea typeface="Marianne Light"/>
                <a:cs typeface="Marianne Light"/>
                <a:sym typeface="Marianne Light"/>
              </a:defRPr>
            </a:pPr>
            <a:r>
              <a:t>Les cibles du portail mesaidesverslemploi.fr, sont toutes les personnes confrontées à des problèmes de mobilité dans leur parcours vers l’emploi :</a:t>
            </a:r>
          </a:p>
          <a:p>
            <a:pPr marL="342900" indent="-215900">
              <a:lnSpc>
                <a:spcPct val="115000"/>
              </a:lnSpc>
              <a:spcBef>
                <a:spcPts val="0"/>
              </a:spcBef>
              <a:buClr>
                <a:srgbClr val="000000"/>
              </a:buClr>
              <a:buSzPts val="800"/>
              <a:buFont typeface="Arial"/>
              <a:buChar char="-"/>
              <a:defRPr sz="800">
                <a:latin typeface="Marianne Light"/>
                <a:ea typeface="Marianne Light"/>
                <a:cs typeface="Marianne Light"/>
                <a:sym typeface="Marianne Light"/>
              </a:defRPr>
            </a:pPr>
            <a:r>
              <a:t>les jeunes </a:t>
            </a:r>
          </a:p>
          <a:p>
            <a:pPr marL="342900" indent="-215900">
              <a:lnSpc>
                <a:spcPct val="115000"/>
              </a:lnSpc>
              <a:spcBef>
                <a:spcPts val="0"/>
              </a:spcBef>
              <a:buClr>
                <a:srgbClr val="000000"/>
              </a:buClr>
              <a:buSzPts val="800"/>
              <a:buFont typeface="Arial"/>
              <a:buChar char="-"/>
              <a:defRPr sz="800">
                <a:latin typeface="Marianne Light"/>
                <a:ea typeface="Marianne Light"/>
                <a:cs typeface="Marianne Light"/>
                <a:sym typeface="Marianne Light"/>
              </a:defRPr>
            </a:pPr>
            <a:r>
              <a:t>les demandeurs d’emploi</a:t>
            </a:r>
          </a:p>
          <a:p>
            <a:pPr marL="342900" indent="-215900">
              <a:lnSpc>
                <a:spcPct val="115000"/>
              </a:lnSpc>
              <a:spcBef>
                <a:spcPts val="0"/>
              </a:spcBef>
              <a:buClr>
                <a:srgbClr val="000000"/>
              </a:buClr>
              <a:buSzPts val="800"/>
              <a:buFont typeface="Arial"/>
              <a:buChar char="-"/>
              <a:defRPr sz="800">
                <a:latin typeface="Marianne Light"/>
                <a:ea typeface="Marianne Light"/>
                <a:cs typeface="Marianne Light"/>
                <a:sym typeface="Marianne Light"/>
              </a:defRPr>
            </a:pPr>
            <a:r>
              <a:t>les personnes en situation de handicap</a:t>
            </a:r>
          </a:p>
          <a:p>
            <a:pPr marL="342900" indent="-215900">
              <a:lnSpc>
                <a:spcPct val="115000"/>
              </a:lnSpc>
              <a:spcBef>
                <a:spcPts val="0"/>
              </a:spcBef>
              <a:buClr>
                <a:srgbClr val="000000"/>
              </a:buClr>
              <a:buSzPts val="800"/>
              <a:buFont typeface="Arial"/>
              <a:buChar char="-"/>
              <a:defRPr sz="800">
                <a:latin typeface="Marianne Light"/>
                <a:ea typeface="Marianne Light"/>
                <a:cs typeface="Marianne Light"/>
                <a:sym typeface="Marianne Light"/>
              </a:defRPr>
            </a:pPr>
            <a:r>
              <a:t>les bénéficiares du RSA</a:t>
            </a:r>
          </a:p>
          <a:p>
            <a:pPr marL="342900" indent="-215900">
              <a:lnSpc>
                <a:spcPct val="115000"/>
              </a:lnSpc>
              <a:spcBef>
                <a:spcPts val="0"/>
              </a:spcBef>
              <a:buClr>
                <a:srgbClr val="000000"/>
              </a:buClr>
              <a:buSzPts val="800"/>
              <a:buFont typeface="Arial"/>
              <a:buChar char="-"/>
              <a:defRPr sz="800">
                <a:latin typeface="Marianne Light"/>
                <a:ea typeface="Marianne Light"/>
                <a:cs typeface="Marianne Light"/>
                <a:sym typeface="Marianne Light"/>
              </a:defRPr>
            </a:pPr>
            <a:r>
              <a:t>Toutes les personnes en insertion, en recherche d’emploi</a:t>
            </a:r>
          </a:p>
        </p:txBody>
      </p:sp>
      <p:pic>
        <p:nvPicPr>
          <p:cNvPr id="492" name="Google Shape;178;g11271cbb0da_0_150" descr="Google Shape;178;g11271cbb0da_0_150"/>
          <p:cNvPicPr>
            <a:picLocks noChangeAspect="1"/>
          </p:cNvPicPr>
          <p:nvPr/>
        </p:nvPicPr>
        <p:blipFill>
          <a:blip r:embed="rId3"/>
          <a:srcRect r="36503"/>
          <a:stretch>
            <a:fillRect/>
          </a:stretch>
        </p:blipFill>
        <p:spPr>
          <a:xfrm>
            <a:off x="6104425" y="1351074"/>
            <a:ext cx="1866901" cy="2441377"/>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 name="Google Shape;183;g11271cbb0da_0_0" descr="Google Shape;183;g11271cbb0da_0_0"/>
          <p:cNvPicPr>
            <a:picLocks noChangeAspect="1"/>
          </p:cNvPicPr>
          <p:nvPr/>
        </p:nvPicPr>
        <p:blipFill>
          <a:blip r:embed="rId2"/>
          <a:stretch>
            <a:fillRect/>
          </a:stretch>
        </p:blipFill>
        <p:spPr>
          <a:xfrm>
            <a:off x="0" y="0"/>
            <a:ext cx="9108269" cy="5123401"/>
          </a:xfrm>
          <a:prstGeom prst="rect">
            <a:avLst/>
          </a:prstGeom>
          <a:ln w="12700">
            <a:miter lim="400000"/>
          </a:ln>
        </p:spPr>
      </p:pic>
      <p:sp>
        <p:nvSpPr>
          <p:cNvPr id="495" name="Google Shape;184;g11271cbb0da_0_0"/>
          <p:cNvSpPr txBox="1">
            <a:spLocks noGrp="1"/>
          </p:cNvSpPr>
          <p:nvPr>
            <p:ph type="sldNum" sz="quarter" idx="4294967295"/>
          </p:nvPr>
        </p:nvSpPr>
        <p:spPr>
          <a:xfrm>
            <a:off x="8782536" y="4966065"/>
            <a:ext cx="127001" cy="1532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496" name="Google Shape;185;g11271cbb0da_0_0"/>
          <p:cNvSpPr txBox="1">
            <a:spLocks noGrp="1"/>
          </p:cNvSpPr>
          <p:nvPr>
            <p:ph type="title" idx="4294967295"/>
          </p:nvPr>
        </p:nvSpPr>
        <p:spPr>
          <a:xfrm>
            <a:off x="978000" y="1065998"/>
            <a:ext cx="7241100" cy="880802"/>
          </a:xfrm>
          <a:prstGeom prst="rect">
            <a:avLst/>
          </a:prstGeom>
        </p:spPr>
        <p:txBody>
          <a:bodyPr anchor="ctr"/>
          <a:lstStyle/>
          <a:p>
            <a:pPr defTabSz="822958">
              <a:defRPr sz="1600">
                <a:solidFill>
                  <a:srgbClr val="000000"/>
                </a:solidFill>
                <a:latin typeface="Marianne ExtraBold"/>
                <a:ea typeface="Marianne ExtraBold"/>
                <a:cs typeface="Marianne ExtraBold"/>
                <a:sym typeface="Marianne ExtraBold"/>
              </a:defRPr>
            </a:pPr>
            <a:br/>
            <a:r>
              <a:t>Quelle utilité ?</a:t>
            </a:r>
          </a:p>
        </p:txBody>
      </p:sp>
      <p:sp>
        <p:nvSpPr>
          <p:cNvPr id="497" name="Google Shape;186;g11271cbb0da_0_0"/>
          <p:cNvSpPr txBox="1">
            <a:spLocks noGrp="1"/>
          </p:cNvSpPr>
          <p:nvPr>
            <p:ph type="body" sz="half" idx="4294967295"/>
          </p:nvPr>
        </p:nvSpPr>
        <p:spPr>
          <a:xfrm>
            <a:off x="955487" y="1946799"/>
            <a:ext cx="7197302" cy="2058817"/>
          </a:xfrm>
          <a:prstGeom prst="rect">
            <a:avLst/>
          </a:prstGeom>
        </p:spPr>
        <p:txBody>
          <a:bodyPr/>
          <a:lstStyle/>
          <a:p>
            <a:pPr indent="0" algn="just" defTabSz="896111">
              <a:lnSpc>
                <a:spcPct val="95000"/>
              </a:lnSpc>
              <a:spcBef>
                <a:spcPts val="0"/>
              </a:spcBef>
              <a:defRPr sz="600">
                <a:solidFill>
                  <a:srgbClr val="000000"/>
                </a:solidFill>
                <a:latin typeface="Marianne Light"/>
                <a:ea typeface="Marianne Light"/>
                <a:cs typeface="Marianne Light"/>
                <a:sym typeface="Marianne Light"/>
              </a:defRPr>
            </a:pPr>
            <a:r>
              <a:t>Le site permet, en quelques clics, d’identifier les aides à la mobilité disponibles sur un territoire : aide au financement du permis de conduire, aide à l’achat, la réparation, la location de voiture, aide à l’achat d’un vélo électrique, mais également possibilité d’obtenir un conseil et un accompagnement pour régler les problèmes de mobilité. </a:t>
            </a:r>
            <a:endParaRPr sz="1000"/>
          </a:p>
          <a:p>
            <a:pPr indent="0" algn="just" defTabSz="896111">
              <a:lnSpc>
                <a:spcPct val="95000"/>
              </a:lnSpc>
              <a:spcBef>
                <a:spcPts val="0"/>
              </a:spcBef>
              <a:defRPr sz="600">
                <a:solidFill>
                  <a:srgbClr val="000000"/>
                </a:solidFill>
                <a:latin typeface="Marianne Light"/>
                <a:ea typeface="Marianne Light"/>
                <a:cs typeface="Marianne Light"/>
                <a:sym typeface="Marianne Light"/>
              </a:defRPr>
            </a:pPr>
            <a:endParaRPr sz="1000"/>
          </a:p>
          <a:p>
            <a:pPr indent="0" algn="just" defTabSz="896111">
              <a:lnSpc>
                <a:spcPct val="95000"/>
              </a:lnSpc>
              <a:spcBef>
                <a:spcPts val="0"/>
              </a:spcBef>
              <a:defRPr sz="600">
                <a:solidFill>
                  <a:srgbClr val="000000"/>
                </a:solidFill>
                <a:latin typeface="Marianne Light"/>
                <a:ea typeface="Marianne Light"/>
                <a:cs typeface="Marianne Light"/>
                <a:sym typeface="Marianne Light"/>
              </a:defRPr>
            </a:pPr>
            <a:r>
              <a:t>3 clics : qui suis-je ? Quel est mon besoin ?  Quel est mon code postal ? </a:t>
            </a:r>
            <a:endParaRPr sz="1000"/>
          </a:p>
          <a:p>
            <a:pPr indent="0" algn="just" defTabSz="896111">
              <a:lnSpc>
                <a:spcPct val="95000"/>
              </a:lnSpc>
              <a:spcBef>
                <a:spcPts val="0"/>
              </a:spcBef>
              <a:defRPr sz="600">
                <a:solidFill>
                  <a:srgbClr val="000000"/>
                </a:solidFill>
                <a:latin typeface="Marianne Light"/>
                <a:ea typeface="Marianne Light"/>
                <a:cs typeface="Marianne Light"/>
                <a:sym typeface="Marianne Light"/>
              </a:defRPr>
            </a:pPr>
            <a:endParaRPr sz="1000"/>
          </a:p>
          <a:p>
            <a:pPr indent="0" algn="just" defTabSz="896111">
              <a:lnSpc>
                <a:spcPct val="95000"/>
              </a:lnSpc>
              <a:spcBef>
                <a:spcPts val="0"/>
              </a:spcBef>
              <a:defRPr sz="600">
                <a:solidFill>
                  <a:srgbClr val="000000"/>
                </a:solidFill>
                <a:latin typeface="Marianne Light"/>
                <a:ea typeface="Marianne Light"/>
                <a:cs typeface="Marianne Light"/>
                <a:sym typeface="Marianne Light"/>
              </a:defRPr>
            </a:pPr>
            <a:r>
              <a:t>L’ensemble des aides s’affichent (aides de l’Etat, de la Région, du Département, de l’intercommunalité, de la commune, d’autres acteurs de la mobilité solidaire) et la personne peut les comparer (montant de l’aide, financeurs, modalités de demande). </a:t>
            </a:r>
            <a:endParaRPr sz="1000"/>
          </a:p>
          <a:p>
            <a:pPr indent="0" algn="just" defTabSz="896111">
              <a:lnSpc>
                <a:spcPct val="95000"/>
              </a:lnSpc>
              <a:spcBef>
                <a:spcPts val="0"/>
              </a:spcBef>
              <a:defRPr sz="600">
                <a:solidFill>
                  <a:srgbClr val="000000"/>
                </a:solidFill>
                <a:latin typeface="Marianne Light"/>
                <a:ea typeface="Marianne Light"/>
                <a:cs typeface="Marianne Light"/>
                <a:sym typeface="Marianne Light"/>
              </a:defRPr>
            </a:pPr>
            <a:endParaRPr sz="1000"/>
          </a:p>
          <a:p>
            <a:pPr indent="0" algn="just" defTabSz="896111">
              <a:lnSpc>
                <a:spcPct val="95000"/>
              </a:lnSpc>
              <a:spcBef>
                <a:spcPts val="0"/>
              </a:spcBef>
              <a:defRPr sz="600">
                <a:solidFill>
                  <a:srgbClr val="000000"/>
                </a:solidFill>
                <a:latin typeface="Marianne Light"/>
                <a:ea typeface="Marianne Light"/>
                <a:cs typeface="Marianne Light"/>
                <a:sym typeface="Marianne Light"/>
              </a:defRPr>
            </a:pPr>
            <a:r>
              <a:t>Une fois les aides pertinentes identifiées, une fiche complète explique comment la solliciter et accompagne au dépôt de la demande (en renvoyant dans un premier temps vers le formulaire à renseigner, sur le site du financeur).</a:t>
            </a:r>
            <a:endParaRPr sz="1000"/>
          </a:p>
          <a:p>
            <a:pPr indent="0" algn="just" defTabSz="896111">
              <a:lnSpc>
                <a:spcPct val="80000"/>
              </a:lnSpc>
              <a:spcBef>
                <a:spcPts val="0"/>
              </a:spcBef>
              <a:defRPr sz="1000">
                <a:solidFill>
                  <a:srgbClr val="000000"/>
                </a:solidFill>
                <a:latin typeface="Marianne Light"/>
                <a:ea typeface="Marianne Light"/>
                <a:cs typeface="Marianne Light"/>
                <a:sym typeface="Marianne Light"/>
              </a:defRPr>
            </a:pPr>
            <a:endParaRPr sz="1000"/>
          </a:p>
          <a:p>
            <a:pPr indent="0" defTabSz="896111">
              <a:lnSpc>
                <a:spcPct val="95000"/>
              </a:lnSpc>
              <a:spcBef>
                <a:spcPts val="0"/>
              </a:spcBef>
              <a:defRPr sz="800">
                <a:solidFill>
                  <a:srgbClr val="000000"/>
                </a:solidFill>
                <a:latin typeface="Marianne Light"/>
                <a:ea typeface="Marianne Light"/>
                <a:cs typeface="Marianne Light"/>
                <a:sym typeface="Marianne Light"/>
              </a:defRPr>
            </a:pPr>
            <a:r>
              <a:t>Avis aux financeurs, si tout le monde référence, le service est utile ! </a:t>
            </a:r>
            <a:br/>
            <a:r>
              <a:rPr sz="600"/>
              <a:t>Le site répond au problème de dispersion de l’information des aides sur la mobilité. En facilitant l’accès à l’information, il fait gagner du temps et participe à débloquer des situations problématiques. Il contribue aussi à réduire ainsi les tensions de recrutement sur un territoire.</a:t>
            </a:r>
            <a:endParaRPr sz="1000"/>
          </a:p>
          <a:p>
            <a:pPr indent="0" algn="just" defTabSz="896111">
              <a:lnSpc>
                <a:spcPct val="95000"/>
              </a:lnSpc>
              <a:spcBef>
                <a:spcPts val="0"/>
              </a:spcBef>
              <a:defRPr sz="600">
                <a:solidFill>
                  <a:srgbClr val="000000"/>
                </a:solidFill>
                <a:latin typeface="Marianne Light"/>
                <a:ea typeface="Marianne Light"/>
                <a:cs typeface="Marianne Light"/>
                <a:sym typeface="Marianne Light"/>
              </a:defRPr>
            </a:pPr>
            <a:endParaRPr sz="1000"/>
          </a:p>
          <a:p>
            <a:pPr indent="0" algn="just" defTabSz="896111">
              <a:lnSpc>
                <a:spcPct val="95000"/>
              </a:lnSpc>
              <a:spcBef>
                <a:spcPts val="0"/>
              </a:spcBef>
              <a:defRPr sz="600">
                <a:solidFill>
                  <a:srgbClr val="000000"/>
                </a:solidFill>
                <a:latin typeface="Marianne Light"/>
                <a:ea typeface="Marianne Light"/>
                <a:cs typeface="Marianne Light"/>
                <a:sym typeface="Marianne Light"/>
              </a:defRPr>
            </a:pPr>
            <a:r>
              <a:t>À terme, le site pourrait s’étendre aux autres aides qui participent à lever les freins vers l’emploi : garde d’enfants, problèmes de santé mentale, logement, etc.</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 name="Google Shape;191;p6" descr="Google Shape;191;p6"/>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500" name="Google Shape;192;p6"/>
          <p:cNvSpPr txBox="1">
            <a:spLocks noGrp="1"/>
          </p:cNvSpPr>
          <p:nvPr>
            <p:ph type="sldNum" sz="quarter" idx="4294967295"/>
          </p:nvPr>
        </p:nvSpPr>
        <p:spPr>
          <a:xfrm>
            <a:off x="8782457" y="4966065"/>
            <a:ext cx="127001" cy="1532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501" name="Google Shape;193;p6"/>
          <p:cNvSpPr txBox="1">
            <a:spLocks noGrp="1"/>
          </p:cNvSpPr>
          <p:nvPr>
            <p:ph type="title"/>
          </p:nvPr>
        </p:nvSpPr>
        <p:spPr>
          <a:xfrm>
            <a:off x="825598" y="913598"/>
            <a:ext cx="8088904" cy="880802"/>
          </a:xfrm>
          <a:prstGeom prst="rect">
            <a:avLst/>
          </a:prstGeom>
        </p:spPr>
        <p:txBody>
          <a:bodyPr/>
          <a:lstStyle/>
          <a:p>
            <a:pPr algn="l">
              <a:defRPr>
                <a:latin typeface="Marianne ExtraBold"/>
                <a:ea typeface="Marianne ExtraBold"/>
                <a:cs typeface="Marianne ExtraBold"/>
                <a:sym typeface="Marianne ExtraBold"/>
              </a:defRPr>
            </a:pPr>
            <a:r>
              <a:t>Tous mobiles pour l’emploi</a:t>
            </a:r>
            <a:br/>
            <a:r>
              <a:t>Qui ?</a:t>
            </a:r>
          </a:p>
        </p:txBody>
      </p:sp>
      <p:sp>
        <p:nvSpPr>
          <p:cNvPr id="502" name="Google Shape;194;p6"/>
          <p:cNvSpPr txBox="1">
            <a:spLocks noGrp="1"/>
          </p:cNvSpPr>
          <p:nvPr>
            <p:ph type="body" sz="half" idx="1"/>
          </p:nvPr>
        </p:nvSpPr>
        <p:spPr>
          <a:xfrm>
            <a:off x="825599" y="1583049"/>
            <a:ext cx="4533303" cy="2572804"/>
          </a:xfrm>
          <a:prstGeom prst="rect">
            <a:avLst/>
          </a:prstGeom>
        </p:spPr>
        <p:txBody>
          <a:bodyPr/>
          <a:lstStyle/>
          <a:p>
            <a:pPr indent="0">
              <a:defRPr sz="900">
                <a:latin typeface="Marianne Light"/>
                <a:ea typeface="Marianne Light"/>
                <a:cs typeface="Marianne Light"/>
                <a:sym typeface="Marianne Light"/>
              </a:defRPr>
            </a:pPr>
            <a:r>
              <a:t>De nombreux acteurs, financeurs ou partenaires de la mobilité solidaire et de l’insertion dans l’emploi :</a:t>
            </a:r>
          </a:p>
          <a:p>
            <a:pPr marL="342900" indent="-222250">
              <a:lnSpc>
                <a:spcPct val="100000"/>
              </a:lnSpc>
              <a:spcBef>
                <a:spcPts val="0"/>
              </a:spcBef>
              <a:buClr>
                <a:srgbClr val="000000"/>
              </a:buClr>
              <a:buSzPts val="900"/>
              <a:buFont typeface="Arial"/>
              <a:buChar char="●"/>
              <a:defRPr sz="900">
                <a:latin typeface="Marianne Light"/>
                <a:ea typeface="Marianne Light"/>
                <a:cs typeface="Marianne Light"/>
                <a:sym typeface="Marianne Light"/>
              </a:defRPr>
            </a:pPr>
            <a:r>
              <a:t>Ministère du Travail, de l’Emploi et de l’Insertion, ministère des Solidarités et de la Santé, délégation et commissaires à la prévention et à la lutte contre la pauvreté, ministère des Transports et France Mobilités, ministère de l’Intérieur et la délégation à la prévention et à la sécurité routière</a:t>
            </a:r>
          </a:p>
          <a:p>
            <a:pPr indent="0">
              <a:lnSpc>
                <a:spcPct val="100000"/>
              </a:lnSpc>
              <a:spcBef>
                <a:spcPts val="0"/>
              </a:spcBef>
              <a:defRPr sz="900">
                <a:latin typeface="Marianne Light"/>
                <a:ea typeface="Marianne Light"/>
                <a:cs typeface="Marianne Light"/>
                <a:sym typeface="Marianne Light"/>
              </a:defRPr>
            </a:pPr>
            <a:endParaRPr/>
          </a:p>
          <a:p>
            <a:pPr marL="342900" indent="-222250">
              <a:lnSpc>
                <a:spcPct val="100000"/>
              </a:lnSpc>
              <a:spcBef>
                <a:spcPts val="0"/>
              </a:spcBef>
              <a:buClr>
                <a:srgbClr val="000000"/>
              </a:buClr>
              <a:buSzPts val="900"/>
              <a:buFont typeface="Arial"/>
              <a:buChar char="●"/>
              <a:defRPr sz="900">
                <a:latin typeface="Marianne Light"/>
                <a:ea typeface="Marianne Light"/>
                <a:cs typeface="Marianne Light"/>
                <a:sym typeface="Marianne Light"/>
              </a:defRPr>
            </a:pPr>
            <a:r>
              <a:t>Pôle emploi, Cap emploi, Union nationale des missions locales, AGEFIPH, FASTT, Action logement</a:t>
            </a:r>
          </a:p>
          <a:p>
            <a:pPr marL="342900" indent="-222250">
              <a:lnSpc>
                <a:spcPct val="100000"/>
              </a:lnSpc>
              <a:spcBef>
                <a:spcPts val="900"/>
              </a:spcBef>
              <a:buClr>
                <a:srgbClr val="000000"/>
              </a:buClr>
              <a:buSzPts val="900"/>
              <a:buFont typeface="Arial"/>
              <a:buChar char="●"/>
              <a:defRPr sz="900">
                <a:latin typeface="Marianne Light"/>
                <a:ea typeface="Marianne Light"/>
                <a:cs typeface="Marianne Light"/>
                <a:sym typeface="Marianne Light"/>
              </a:defRPr>
            </a:pPr>
            <a:r>
              <a:t>Les collectivités territoriales et les associations de collectivités (Régions de France, Assemblée des Départements de France, Association des Maires de France, Assemblée des Communautés de France, Alliance Villes Emploi) et des autorités organisatrices de la mobilité - GART)</a:t>
            </a:r>
          </a:p>
          <a:p>
            <a:pPr marL="342900" indent="-222250">
              <a:lnSpc>
                <a:spcPct val="100000"/>
              </a:lnSpc>
              <a:spcBef>
                <a:spcPts val="900"/>
              </a:spcBef>
              <a:buClr>
                <a:srgbClr val="000000"/>
              </a:buClr>
              <a:buSzPts val="900"/>
              <a:buFont typeface="Arial"/>
              <a:buChar char="●"/>
              <a:defRPr sz="900">
                <a:latin typeface="Marianne Light"/>
                <a:ea typeface="Marianne Light"/>
                <a:cs typeface="Marianne Light"/>
                <a:sym typeface="Marianne Light"/>
              </a:defRPr>
            </a:pPr>
            <a:r>
              <a:t>Les partenaires publics et privés de la mobilité solidaire : Réseau Mobin, Wimoov, Solidarauto, Agil’ess, ADIE, Renault solidaire et Norauto etc.</a:t>
            </a:r>
          </a:p>
        </p:txBody>
      </p:sp>
      <p:grpSp>
        <p:nvGrpSpPr>
          <p:cNvPr id="516" name="Google Shape;195;p6"/>
          <p:cNvGrpSpPr/>
          <p:nvPr/>
        </p:nvGrpSpPr>
        <p:grpSpPr>
          <a:xfrm>
            <a:off x="5757211" y="1458511"/>
            <a:ext cx="2362316" cy="2277739"/>
            <a:chOff x="0" y="0"/>
            <a:chExt cx="2362314" cy="2277738"/>
          </a:xfrm>
        </p:grpSpPr>
        <p:pic>
          <p:nvPicPr>
            <p:cNvPr id="503" name="Google Shape;196;p6" descr="Google Shape;196;p6"/>
            <p:cNvPicPr>
              <a:picLocks noChangeAspect="1"/>
            </p:cNvPicPr>
            <p:nvPr/>
          </p:nvPicPr>
          <p:blipFill>
            <a:blip r:embed="rId3"/>
            <a:stretch>
              <a:fillRect/>
            </a:stretch>
          </p:blipFill>
          <p:spPr>
            <a:xfrm>
              <a:off x="48861" y="2937"/>
              <a:ext cx="620903" cy="485351"/>
            </a:xfrm>
            <a:prstGeom prst="rect">
              <a:avLst/>
            </a:prstGeom>
            <a:ln w="12700" cap="flat">
              <a:noFill/>
              <a:miter lim="400000"/>
            </a:ln>
            <a:effectLst/>
          </p:spPr>
        </p:pic>
        <p:pic>
          <p:nvPicPr>
            <p:cNvPr id="504" name="Google Shape;197;p6" descr="Google Shape;197;p6"/>
            <p:cNvPicPr>
              <a:picLocks noChangeAspect="1"/>
            </p:cNvPicPr>
            <p:nvPr/>
          </p:nvPicPr>
          <p:blipFill>
            <a:blip r:embed="rId4"/>
            <a:stretch>
              <a:fillRect/>
            </a:stretch>
          </p:blipFill>
          <p:spPr>
            <a:xfrm>
              <a:off x="81599" y="596236"/>
              <a:ext cx="498376" cy="398702"/>
            </a:xfrm>
            <a:prstGeom prst="rect">
              <a:avLst/>
            </a:prstGeom>
            <a:ln w="12700" cap="flat">
              <a:noFill/>
              <a:miter lim="400000"/>
            </a:ln>
            <a:effectLst/>
          </p:spPr>
        </p:pic>
        <p:pic>
          <p:nvPicPr>
            <p:cNvPr id="505" name="Google Shape;198;p6" descr="Google Shape;198;p6"/>
            <p:cNvPicPr>
              <a:picLocks noChangeAspect="1"/>
            </p:cNvPicPr>
            <p:nvPr/>
          </p:nvPicPr>
          <p:blipFill>
            <a:blip r:embed="rId5"/>
            <a:stretch>
              <a:fillRect/>
            </a:stretch>
          </p:blipFill>
          <p:spPr>
            <a:xfrm>
              <a:off x="825800" y="8899"/>
              <a:ext cx="620903" cy="473425"/>
            </a:xfrm>
            <a:prstGeom prst="rect">
              <a:avLst/>
            </a:prstGeom>
            <a:ln w="12700" cap="flat">
              <a:noFill/>
              <a:miter lim="400000"/>
            </a:ln>
            <a:effectLst/>
          </p:spPr>
        </p:pic>
        <p:pic>
          <p:nvPicPr>
            <p:cNvPr id="506" name="Google Shape;199;p6" descr="Google Shape;199;p6"/>
            <p:cNvPicPr>
              <a:picLocks noChangeAspect="1"/>
            </p:cNvPicPr>
            <p:nvPr/>
          </p:nvPicPr>
          <p:blipFill>
            <a:blip r:embed="rId6"/>
            <a:srcRect l="17454" r="14252"/>
            <a:stretch>
              <a:fillRect/>
            </a:stretch>
          </p:blipFill>
          <p:spPr>
            <a:xfrm>
              <a:off x="887063" y="546562"/>
              <a:ext cx="498377" cy="498052"/>
            </a:xfrm>
            <a:prstGeom prst="rect">
              <a:avLst/>
            </a:prstGeom>
            <a:ln w="12700" cap="flat">
              <a:noFill/>
              <a:miter lim="400000"/>
            </a:ln>
            <a:effectLst/>
          </p:spPr>
        </p:pic>
        <p:pic>
          <p:nvPicPr>
            <p:cNvPr id="507" name="Google Shape;200;p6" descr="Google Shape;200;p6"/>
            <p:cNvPicPr>
              <a:picLocks noChangeAspect="1"/>
            </p:cNvPicPr>
            <p:nvPr/>
          </p:nvPicPr>
          <p:blipFill>
            <a:blip r:embed="rId7"/>
            <a:stretch>
              <a:fillRect/>
            </a:stretch>
          </p:blipFill>
          <p:spPr>
            <a:xfrm>
              <a:off x="1602737" y="-1"/>
              <a:ext cx="498377" cy="491233"/>
            </a:xfrm>
            <a:prstGeom prst="rect">
              <a:avLst/>
            </a:prstGeom>
            <a:ln w="12700" cap="flat">
              <a:noFill/>
              <a:miter lim="400000"/>
            </a:ln>
            <a:effectLst/>
          </p:spPr>
        </p:pic>
        <p:pic>
          <p:nvPicPr>
            <p:cNvPr id="508" name="Google Shape;201;p6" descr="Google Shape;201;p6"/>
            <p:cNvPicPr>
              <a:picLocks noChangeAspect="1"/>
            </p:cNvPicPr>
            <p:nvPr/>
          </p:nvPicPr>
          <p:blipFill>
            <a:blip r:embed="rId8"/>
            <a:stretch>
              <a:fillRect/>
            </a:stretch>
          </p:blipFill>
          <p:spPr>
            <a:xfrm>
              <a:off x="1519896" y="596237"/>
              <a:ext cx="664070" cy="498053"/>
            </a:xfrm>
            <a:prstGeom prst="rect">
              <a:avLst/>
            </a:prstGeom>
            <a:ln w="12700" cap="flat">
              <a:noFill/>
              <a:miter lim="400000"/>
            </a:ln>
            <a:effectLst/>
          </p:spPr>
        </p:pic>
        <p:pic>
          <p:nvPicPr>
            <p:cNvPr id="509" name="Google Shape;202;p6" descr="Google Shape;202;p6"/>
            <p:cNvPicPr>
              <a:picLocks noChangeAspect="1"/>
            </p:cNvPicPr>
            <p:nvPr/>
          </p:nvPicPr>
          <p:blipFill>
            <a:blip r:embed="rId9"/>
            <a:stretch>
              <a:fillRect/>
            </a:stretch>
          </p:blipFill>
          <p:spPr>
            <a:xfrm>
              <a:off x="-1" y="1237628"/>
              <a:ext cx="718617" cy="398702"/>
            </a:xfrm>
            <a:prstGeom prst="rect">
              <a:avLst/>
            </a:prstGeom>
            <a:ln w="12700" cap="flat">
              <a:noFill/>
              <a:miter lim="400000"/>
            </a:ln>
            <a:effectLst/>
          </p:spPr>
        </p:pic>
        <p:pic>
          <p:nvPicPr>
            <p:cNvPr id="510" name="Google Shape;203;p6" descr="Google Shape;203;p6"/>
            <p:cNvPicPr>
              <a:picLocks noChangeAspect="1"/>
            </p:cNvPicPr>
            <p:nvPr/>
          </p:nvPicPr>
          <p:blipFill>
            <a:blip r:embed="rId10"/>
            <a:srcRect l="13315" t="31957" r="11781" b="28780"/>
            <a:stretch>
              <a:fillRect/>
            </a:stretch>
          </p:blipFill>
          <p:spPr>
            <a:xfrm>
              <a:off x="887062" y="1358262"/>
              <a:ext cx="498378" cy="195677"/>
            </a:xfrm>
            <a:prstGeom prst="rect">
              <a:avLst/>
            </a:prstGeom>
            <a:ln w="12700" cap="flat">
              <a:noFill/>
              <a:miter lim="400000"/>
            </a:ln>
            <a:effectLst/>
          </p:spPr>
        </p:pic>
        <p:pic>
          <p:nvPicPr>
            <p:cNvPr id="511" name="Google Shape;204;p6" descr="Google Shape;204;p6"/>
            <p:cNvPicPr>
              <a:picLocks noChangeAspect="1"/>
            </p:cNvPicPr>
            <p:nvPr/>
          </p:nvPicPr>
          <p:blipFill>
            <a:blip r:embed="rId11"/>
            <a:srcRect l="17647" t="33635" r="11760" b="29393"/>
            <a:stretch>
              <a:fillRect/>
            </a:stretch>
          </p:blipFill>
          <p:spPr>
            <a:xfrm>
              <a:off x="1643711" y="1354637"/>
              <a:ext cx="718603" cy="202940"/>
            </a:xfrm>
            <a:prstGeom prst="rect">
              <a:avLst/>
            </a:prstGeom>
            <a:ln w="12700" cap="flat">
              <a:noFill/>
              <a:miter lim="400000"/>
            </a:ln>
            <a:effectLst/>
          </p:spPr>
        </p:pic>
        <p:pic>
          <p:nvPicPr>
            <p:cNvPr id="512" name="Google Shape;205;p6" descr="Google Shape;205;p6"/>
            <p:cNvPicPr>
              <a:picLocks noChangeAspect="1"/>
            </p:cNvPicPr>
            <p:nvPr/>
          </p:nvPicPr>
          <p:blipFill>
            <a:blip r:embed="rId12"/>
            <a:stretch>
              <a:fillRect/>
            </a:stretch>
          </p:blipFill>
          <p:spPr>
            <a:xfrm>
              <a:off x="131436" y="1879035"/>
              <a:ext cx="398702" cy="398703"/>
            </a:xfrm>
            <a:prstGeom prst="rect">
              <a:avLst/>
            </a:prstGeom>
            <a:ln w="12700" cap="flat">
              <a:noFill/>
              <a:miter lim="400000"/>
            </a:ln>
            <a:effectLst/>
          </p:spPr>
        </p:pic>
        <p:pic>
          <p:nvPicPr>
            <p:cNvPr id="513" name="Google Shape;206;p6" descr="Google Shape;206;p6"/>
            <p:cNvPicPr>
              <a:picLocks noChangeAspect="1"/>
            </p:cNvPicPr>
            <p:nvPr/>
          </p:nvPicPr>
          <p:blipFill>
            <a:blip r:embed="rId13"/>
            <a:stretch>
              <a:fillRect/>
            </a:stretch>
          </p:blipFill>
          <p:spPr>
            <a:xfrm>
              <a:off x="579973" y="1879027"/>
              <a:ext cx="620905" cy="294990"/>
            </a:xfrm>
            <a:prstGeom prst="rect">
              <a:avLst/>
            </a:prstGeom>
            <a:ln w="12700" cap="flat">
              <a:noFill/>
              <a:miter lim="400000"/>
            </a:ln>
            <a:effectLst/>
          </p:spPr>
        </p:pic>
        <p:pic>
          <p:nvPicPr>
            <p:cNvPr id="514" name="Google Shape;207;p6" descr="Google Shape;207;p6"/>
            <p:cNvPicPr>
              <a:picLocks noChangeAspect="1"/>
            </p:cNvPicPr>
            <p:nvPr/>
          </p:nvPicPr>
          <p:blipFill>
            <a:blip r:embed="rId14"/>
            <a:stretch>
              <a:fillRect/>
            </a:stretch>
          </p:blipFill>
          <p:spPr>
            <a:xfrm>
              <a:off x="1288237" y="1867588"/>
              <a:ext cx="398703" cy="398703"/>
            </a:xfrm>
            <a:prstGeom prst="rect">
              <a:avLst/>
            </a:prstGeom>
            <a:ln w="12700" cap="flat">
              <a:noFill/>
              <a:miter lim="400000"/>
            </a:ln>
            <a:effectLst/>
          </p:spPr>
        </p:pic>
        <p:pic>
          <p:nvPicPr>
            <p:cNvPr id="515" name="Google Shape;208;p6" descr="Google Shape;208;p6"/>
            <p:cNvPicPr>
              <a:picLocks noChangeAspect="1"/>
            </p:cNvPicPr>
            <p:nvPr/>
          </p:nvPicPr>
          <p:blipFill>
            <a:blip r:embed="rId15"/>
            <a:stretch>
              <a:fillRect/>
            </a:stretch>
          </p:blipFill>
          <p:spPr>
            <a:xfrm>
              <a:off x="1770212" y="1934155"/>
              <a:ext cx="498376" cy="265559"/>
            </a:xfrm>
            <a:prstGeom prst="rect">
              <a:avLst/>
            </a:prstGeom>
            <a:ln w="12700" cap="flat">
              <a:noFill/>
              <a:miter lim="400000"/>
            </a:ln>
            <a:effectLst/>
          </p:spPr>
        </p:pic>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8" name="Google Shape;213;p7" descr="Google Shape;213;p7"/>
          <p:cNvPicPr>
            <a:picLocks noChangeAspect="1"/>
          </p:cNvPicPr>
          <p:nvPr/>
        </p:nvPicPr>
        <p:blipFill>
          <a:blip r:embed="rId2"/>
          <a:stretch>
            <a:fillRect/>
          </a:stretch>
        </p:blipFill>
        <p:spPr>
          <a:xfrm>
            <a:off x="0" y="-23"/>
            <a:ext cx="9144000" cy="5143526"/>
          </a:xfrm>
          <a:prstGeom prst="rect">
            <a:avLst/>
          </a:prstGeom>
          <a:ln w="12700">
            <a:miter lim="400000"/>
          </a:ln>
        </p:spPr>
      </p:pic>
      <p:sp>
        <p:nvSpPr>
          <p:cNvPr id="519" name="Google Shape;214;p7"/>
          <p:cNvSpPr txBox="1">
            <a:spLocks noGrp="1"/>
          </p:cNvSpPr>
          <p:nvPr>
            <p:ph type="sldNum" sz="quarter" idx="4294967295"/>
          </p:nvPr>
        </p:nvSpPr>
        <p:spPr>
          <a:xfrm>
            <a:off x="8782457" y="4966065"/>
            <a:ext cx="127001" cy="1532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520" name="Google Shape;215;p7"/>
          <p:cNvSpPr txBox="1">
            <a:spLocks noGrp="1"/>
          </p:cNvSpPr>
          <p:nvPr>
            <p:ph type="title"/>
          </p:nvPr>
        </p:nvSpPr>
        <p:spPr>
          <a:xfrm>
            <a:off x="222748" y="2131310"/>
            <a:ext cx="8698504" cy="880802"/>
          </a:xfrm>
          <a:prstGeom prst="rect">
            <a:avLst/>
          </a:prstGeom>
        </p:spPr>
        <p:txBody>
          <a:bodyPr/>
          <a:lstStyle>
            <a:lvl1pPr>
              <a:defRPr sz="2700">
                <a:latin typeface="Marianne ExtraBold"/>
                <a:ea typeface="Marianne ExtraBold"/>
                <a:cs typeface="Marianne ExtraBold"/>
                <a:sym typeface="Marianne ExtraBold"/>
              </a:defRPr>
            </a:lvl1pPr>
          </a:lstStyle>
          <a:p>
            <a:r>
              <a:t>NOUS AVONS BESOIN DE VOUS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 name="Google Shape;220;p2" descr="Google Shape;220;p2"/>
          <p:cNvPicPr>
            <a:picLocks noChangeAspect="1"/>
          </p:cNvPicPr>
          <p:nvPr/>
        </p:nvPicPr>
        <p:blipFill>
          <a:blip r:embed="rId2"/>
          <a:stretch>
            <a:fillRect/>
          </a:stretch>
        </p:blipFill>
        <p:spPr>
          <a:xfrm>
            <a:off x="0" y="-14090"/>
            <a:ext cx="9144000" cy="5143526"/>
          </a:xfrm>
          <a:prstGeom prst="rect">
            <a:avLst/>
          </a:prstGeom>
          <a:ln w="12700">
            <a:miter lim="400000"/>
          </a:ln>
        </p:spPr>
      </p:pic>
      <p:sp>
        <p:nvSpPr>
          <p:cNvPr id="523" name="Google Shape;221;p2"/>
          <p:cNvSpPr/>
          <p:nvPr/>
        </p:nvSpPr>
        <p:spPr>
          <a:xfrm>
            <a:off x="-6275" y="768492"/>
            <a:ext cx="9161307" cy="5143505"/>
          </a:xfrm>
          <a:prstGeom prst="rect">
            <a:avLst/>
          </a:prstGeom>
          <a:solidFill>
            <a:srgbClr val="FFFFFF"/>
          </a:solidFill>
          <a:ln w="12700">
            <a:miter lim="400000"/>
          </a:ln>
        </p:spPr>
        <p:txBody>
          <a:bodyPr lIns="45718" tIns="45718" rIns="45718" bIns="45718" anchor="ctr"/>
          <a:lstStyle/>
          <a:p>
            <a:pPr>
              <a:defRPr>
                <a:latin typeface="+mj-lt"/>
                <a:ea typeface="+mj-ea"/>
                <a:cs typeface="+mj-cs"/>
                <a:sym typeface="Arial"/>
              </a:defRPr>
            </a:pPr>
            <a:endParaRPr/>
          </a:p>
        </p:txBody>
      </p:sp>
      <p:sp>
        <p:nvSpPr>
          <p:cNvPr id="524" name="Google Shape;222;p2"/>
          <p:cNvSpPr txBox="1">
            <a:spLocks noGrp="1"/>
          </p:cNvSpPr>
          <p:nvPr>
            <p:ph type="sldNum" sz="quarter" idx="4294967295"/>
          </p:nvPr>
        </p:nvSpPr>
        <p:spPr>
          <a:xfrm>
            <a:off x="8782456" y="4966065"/>
            <a:ext cx="127001" cy="15328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525" name="Google Shape;223;p2"/>
          <p:cNvSpPr txBox="1">
            <a:spLocks noGrp="1"/>
          </p:cNvSpPr>
          <p:nvPr>
            <p:ph type="title"/>
          </p:nvPr>
        </p:nvSpPr>
        <p:spPr>
          <a:xfrm>
            <a:off x="349436" y="799135"/>
            <a:ext cx="3968421" cy="771604"/>
          </a:xfrm>
          <a:prstGeom prst="rect">
            <a:avLst/>
          </a:prstGeom>
        </p:spPr>
        <p:txBody>
          <a:bodyPr/>
          <a:lstStyle>
            <a:lvl1pPr algn="l">
              <a:defRPr sz="1500">
                <a:latin typeface="Marianne ExtraBold"/>
                <a:ea typeface="Marianne ExtraBold"/>
                <a:cs typeface="Marianne ExtraBold"/>
                <a:sym typeface="Marianne ExtraBold"/>
              </a:defRPr>
            </a:lvl1pPr>
          </a:lstStyle>
          <a:p>
            <a:r>
              <a:t>Comment contribuer en rendant visible votre offre de service ?</a:t>
            </a:r>
          </a:p>
        </p:txBody>
      </p:sp>
      <p:pic>
        <p:nvPicPr>
          <p:cNvPr id="526" name="Google Shape;224;p2" descr="Google Shape;224;p2"/>
          <p:cNvPicPr>
            <a:picLocks noChangeAspect="1"/>
          </p:cNvPicPr>
          <p:nvPr/>
        </p:nvPicPr>
        <p:blipFill>
          <a:blip r:embed="rId3"/>
          <a:stretch>
            <a:fillRect/>
          </a:stretch>
        </p:blipFill>
        <p:spPr>
          <a:xfrm>
            <a:off x="5221782" y="1542968"/>
            <a:ext cx="295854" cy="270550"/>
          </a:xfrm>
          <a:prstGeom prst="rect">
            <a:avLst/>
          </a:prstGeom>
          <a:ln w="12700">
            <a:miter lim="400000"/>
          </a:ln>
        </p:spPr>
      </p:pic>
      <p:pic>
        <p:nvPicPr>
          <p:cNvPr id="527" name="Google Shape;225;p2" descr="Google Shape;225;p2"/>
          <p:cNvPicPr>
            <a:picLocks noChangeAspect="1"/>
          </p:cNvPicPr>
          <p:nvPr/>
        </p:nvPicPr>
        <p:blipFill>
          <a:blip r:embed="rId4"/>
          <a:stretch>
            <a:fillRect/>
          </a:stretch>
        </p:blipFill>
        <p:spPr>
          <a:xfrm>
            <a:off x="319099" y="4172744"/>
            <a:ext cx="295853" cy="270550"/>
          </a:xfrm>
          <a:prstGeom prst="rect">
            <a:avLst/>
          </a:prstGeom>
          <a:ln w="12700">
            <a:miter lim="400000"/>
          </a:ln>
        </p:spPr>
      </p:pic>
      <p:pic>
        <p:nvPicPr>
          <p:cNvPr id="528" name="Google Shape;226;p2" descr="Google Shape;226;p2"/>
          <p:cNvPicPr>
            <a:picLocks noChangeAspect="1"/>
          </p:cNvPicPr>
          <p:nvPr/>
        </p:nvPicPr>
        <p:blipFill>
          <a:blip r:embed="rId5"/>
          <a:stretch>
            <a:fillRect/>
          </a:stretch>
        </p:blipFill>
        <p:spPr>
          <a:xfrm>
            <a:off x="319099" y="1542968"/>
            <a:ext cx="295853" cy="270550"/>
          </a:xfrm>
          <a:prstGeom prst="rect">
            <a:avLst/>
          </a:prstGeom>
          <a:ln w="12700">
            <a:miter lim="400000"/>
          </a:ln>
        </p:spPr>
      </p:pic>
      <p:sp>
        <p:nvSpPr>
          <p:cNvPr id="529" name="Google Shape;227;p2"/>
          <p:cNvSpPr txBox="1"/>
          <p:nvPr/>
        </p:nvSpPr>
        <p:spPr>
          <a:xfrm>
            <a:off x="625030" y="1590474"/>
            <a:ext cx="4325637" cy="13253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25" tIns="34225" rIns="34225" bIns="34225">
            <a:normAutofit/>
          </a:bodyPr>
          <a:lstStyle/>
          <a:p>
            <a:pPr>
              <a:lnSpc>
                <a:spcPct val="115000"/>
              </a:lnSpc>
              <a:defRPr sz="600">
                <a:latin typeface="Marianne Light"/>
                <a:ea typeface="Marianne Light"/>
                <a:cs typeface="Marianne Light"/>
                <a:sym typeface="Marianne Light"/>
              </a:defRPr>
            </a:pPr>
            <a:r>
              <a:t>Pour référencer votre offre de service, il suffit de prendre contact avec Bénédicte Augereau, chargée des relations partenariales du service Mes aides, pour : </a:t>
            </a:r>
          </a:p>
          <a:p>
            <a:pPr marL="69480" indent="-69480">
              <a:lnSpc>
                <a:spcPct val="115000"/>
              </a:lnSpc>
              <a:buClr>
                <a:srgbClr val="000000"/>
              </a:buClr>
              <a:buSzPts val="600"/>
              <a:buFont typeface="Arial"/>
              <a:buChar char="•"/>
              <a:defRPr sz="600">
                <a:latin typeface="Marianne Light"/>
                <a:ea typeface="Marianne Light"/>
                <a:cs typeface="Marianne Light"/>
                <a:sym typeface="Marianne Light"/>
              </a:defRPr>
            </a:pPr>
            <a:r>
              <a:t>Présenter et définir les aides ou les solutions à référencer</a:t>
            </a:r>
          </a:p>
          <a:p>
            <a:pPr marL="69480" indent="-69480">
              <a:lnSpc>
                <a:spcPct val="115000"/>
              </a:lnSpc>
              <a:buClr>
                <a:srgbClr val="000000"/>
              </a:buClr>
              <a:buSzPts val="600"/>
              <a:buFont typeface="Arial"/>
              <a:buChar char="•"/>
              <a:defRPr sz="600">
                <a:latin typeface="Marianne Light"/>
                <a:ea typeface="Marianne Light"/>
                <a:cs typeface="Marianne Light"/>
                <a:sym typeface="Marianne Light"/>
              </a:defRPr>
            </a:pPr>
            <a:r>
              <a:t>Transmettre toutes la documentation disponible sur cette offre de service (quel que soit le format, flyer, tableur ou même site internet)</a:t>
            </a:r>
          </a:p>
          <a:p>
            <a:pPr>
              <a:lnSpc>
                <a:spcPct val="115000"/>
              </a:lnSpc>
              <a:defRPr sz="1000">
                <a:latin typeface="Marianne Light"/>
                <a:ea typeface="Marianne Light"/>
                <a:cs typeface="Marianne Light"/>
                <a:sym typeface="Marianne Light"/>
              </a:defRPr>
            </a:pPr>
            <a:endParaRPr/>
          </a:p>
          <a:p>
            <a:pPr>
              <a:lnSpc>
                <a:spcPct val="115000"/>
              </a:lnSpc>
              <a:defRPr sz="600">
                <a:latin typeface="Marianne Light"/>
                <a:ea typeface="Marianne Light"/>
                <a:cs typeface="Marianne Light"/>
                <a:sym typeface="Marianne Light"/>
              </a:defRPr>
            </a:pPr>
            <a:r>
              <a:t>Ainsi, l’équipe Mes aides s’occupera de référencer vos aides directement dans sa base de données.</a:t>
            </a:r>
          </a:p>
        </p:txBody>
      </p:sp>
      <p:grpSp>
        <p:nvGrpSpPr>
          <p:cNvPr id="533" name="Google Shape;228;p2"/>
          <p:cNvGrpSpPr/>
          <p:nvPr/>
        </p:nvGrpSpPr>
        <p:grpSpPr>
          <a:xfrm>
            <a:off x="625029" y="3068222"/>
            <a:ext cx="4325640" cy="631139"/>
            <a:chOff x="-1" y="0"/>
            <a:chExt cx="4325639" cy="631137"/>
          </a:xfrm>
        </p:grpSpPr>
        <p:sp>
          <p:nvSpPr>
            <p:cNvPr id="530" name="Google Shape;229;p2"/>
            <p:cNvSpPr txBox="1"/>
            <p:nvPr/>
          </p:nvSpPr>
          <p:spPr>
            <a:xfrm>
              <a:off x="-2" y="0"/>
              <a:ext cx="4325641" cy="6311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25" tIns="34225" rIns="34225" bIns="34225" numCol="1" anchor="t">
              <a:normAutofit/>
            </a:bodyPr>
            <a:lstStyle>
              <a:lvl1pPr algn="ctr">
                <a:lnSpc>
                  <a:spcPct val="115000"/>
                </a:lnSpc>
                <a:defRPr sz="700">
                  <a:latin typeface="+mj-lt"/>
                  <a:ea typeface="+mj-ea"/>
                  <a:cs typeface="+mj-cs"/>
                  <a:sym typeface="Arial"/>
                </a:defRPr>
              </a:lvl1pPr>
            </a:lstStyle>
            <a:p>
              <a:r>
                <a:t>ou</a:t>
              </a:r>
            </a:p>
          </p:txBody>
        </p:sp>
        <p:sp>
          <p:nvSpPr>
            <p:cNvPr id="531" name="Google Shape;230;p2"/>
            <p:cNvSpPr/>
            <p:nvPr/>
          </p:nvSpPr>
          <p:spPr>
            <a:xfrm>
              <a:off x="2420122" y="111031"/>
              <a:ext cx="1817689" cy="3"/>
            </a:xfrm>
            <a:prstGeom prst="line">
              <a:avLst/>
            </a:prstGeom>
            <a:noFill/>
            <a:ln w="9525" cap="flat">
              <a:solidFill>
                <a:srgbClr val="C9CBCB"/>
              </a:solidFill>
              <a:prstDash val="solid"/>
              <a:round/>
            </a:ln>
            <a:effectLst/>
          </p:spPr>
          <p:txBody>
            <a:bodyPr wrap="square" lIns="45718" tIns="45718" rIns="45718" bIns="45718" numCol="1" anchor="t">
              <a:noAutofit/>
            </a:bodyPr>
            <a:lstStyle/>
            <a:p>
              <a:endParaRPr/>
            </a:p>
          </p:txBody>
        </p:sp>
        <p:sp>
          <p:nvSpPr>
            <p:cNvPr id="532" name="Google Shape;231;p2"/>
            <p:cNvSpPr/>
            <p:nvPr/>
          </p:nvSpPr>
          <p:spPr>
            <a:xfrm>
              <a:off x="52274" y="111031"/>
              <a:ext cx="1817689" cy="3"/>
            </a:xfrm>
            <a:prstGeom prst="line">
              <a:avLst/>
            </a:prstGeom>
            <a:noFill/>
            <a:ln w="9525" cap="flat">
              <a:solidFill>
                <a:srgbClr val="C9CBCB"/>
              </a:solidFill>
              <a:prstDash val="solid"/>
              <a:round/>
            </a:ln>
            <a:effectLst/>
          </p:spPr>
          <p:txBody>
            <a:bodyPr wrap="square" lIns="45718" tIns="45718" rIns="45718" bIns="45718" numCol="1" anchor="t">
              <a:noAutofit/>
            </a:bodyPr>
            <a:lstStyle/>
            <a:p>
              <a:endParaRPr/>
            </a:p>
          </p:txBody>
        </p:sp>
      </p:grpSp>
      <p:sp>
        <p:nvSpPr>
          <p:cNvPr id="534" name="Google Shape;232;p2"/>
          <p:cNvSpPr txBox="1"/>
          <p:nvPr/>
        </p:nvSpPr>
        <p:spPr>
          <a:xfrm>
            <a:off x="625030" y="3288870"/>
            <a:ext cx="4325637" cy="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25" tIns="34225" rIns="34225" bIns="34225">
            <a:normAutofit/>
          </a:bodyPr>
          <a:lstStyle>
            <a:lvl1pPr>
              <a:lnSpc>
                <a:spcPct val="115000"/>
              </a:lnSpc>
              <a:defRPr sz="700">
                <a:latin typeface="Marianne Light"/>
                <a:ea typeface="Marianne Light"/>
                <a:cs typeface="Marianne Light"/>
                <a:sym typeface="Marianne Light"/>
              </a:defRPr>
            </a:lvl1pPr>
          </a:lstStyle>
          <a:p>
            <a:r>
              <a:t>Si vous préférez être autonome dans le référencement de votre offre de service, il vous suffit de compléter le formulaire de contribution pour chaque solution que vous souhaitez référencer. </a:t>
            </a:r>
          </a:p>
        </p:txBody>
      </p:sp>
      <p:pic>
        <p:nvPicPr>
          <p:cNvPr id="535" name="Google Shape;233;p2" descr="Google Shape;233;p2"/>
          <p:cNvPicPr>
            <a:picLocks noChangeAspect="1"/>
          </p:cNvPicPr>
          <p:nvPr/>
        </p:nvPicPr>
        <p:blipFill>
          <a:blip r:embed="rId6"/>
          <a:stretch>
            <a:fillRect/>
          </a:stretch>
        </p:blipFill>
        <p:spPr>
          <a:xfrm>
            <a:off x="599605" y="2716227"/>
            <a:ext cx="4325636" cy="367202"/>
          </a:xfrm>
          <a:prstGeom prst="rect">
            <a:avLst/>
          </a:prstGeom>
          <a:ln w="12700">
            <a:miter lim="400000"/>
          </a:ln>
        </p:spPr>
      </p:pic>
      <p:pic>
        <p:nvPicPr>
          <p:cNvPr id="536" name="Google Shape;234;p2" descr="Google Shape;234;p2"/>
          <p:cNvPicPr>
            <a:picLocks noChangeAspect="1"/>
          </p:cNvPicPr>
          <p:nvPr/>
        </p:nvPicPr>
        <p:blipFill>
          <a:blip r:embed="rId7"/>
          <a:stretch>
            <a:fillRect/>
          </a:stretch>
        </p:blipFill>
        <p:spPr>
          <a:xfrm>
            <a:off x="597534" y="3660707"/>
            <a:ext cx="2058031" cy="423399"/>
          </a:xfrm>
          <a:prstGeom prst="rect">
            <a:avLst/>
          </a:prstGeom>
          <a:ln w="12700">
            <a:miter lim="400000"/>
          </a:ln>
        </p:spPr>
      </p:pic>
      <p:sp>
        <p:nvSpPr>
          <p:cNvPr id="537" name="Google Shape;235;p2"/>
          <p:cNvSpPr txBox="1"/>
          <p:nvPr/>
        </p:nvSpPr>
        <p:spPr>
          <a:xfrm>
            <a:off x="625030" y="4167251"/>
            <a:ext cx="4325637" cy="63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25" tIns="34225" rIns="34225" bIns="34225">
            <a:normAutofit/>
          </a:bodyPr>
          <a:lstStyle>
            <a:lvl1pPr>
              <a:lnSpc>
                <a:spcPct val="115000"/>
              </a:lnSpc>
              <a:defRPr sz="700">
                <a:latin typeface="Marianne Light"/>
                <a:ea typeface="Marianne Light"/>
                <a:cs typeface="Marianne Light"/>
                <a:sym typeface="Marianne Light"/>
              </a:defRPr>
            </a:lvl1pPr>
          </a:lstStyle>
          <a:p>
            <a:r>
              <a:t>Quelle que soit la méthode pour laquelle vous optez, l’équipe relit les nouvelles solutions référencées puis vous partage un accès à la base de données pour que vous puissiez vérifier que les éléments renseignés sont conformes à votre offre.</a:t>
            </a:r>
          </a:p>
        </p:txBody>
      </p:sp>
      <p:sp>
        <p:nvSpPr>
          <p:cNvPr id="538" name="Google Shape;236;p2"/>
          <p:cNvSpPr txBox="1"/>
          <p:nvPr/>
        </p:nvSpPr>
        <p:spPr>
          <a:xfrm>
            <a:off x="5613503" y="1590474"/>
            <a:ext cx="3025502" cy="9115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25" tIns="34225" rIns="34225" bIns="34225">
            <a:normAutofit/>
          </a:bodyPr>
          <a:lstStyle>
            <a:lvl1pPr>
              <a:lnSpc>
                <a:spcPct val="115000"/>
              </a:lnSpc>
              <a:defRPr sz="600">
                <a:latin typeface="Marianne Light"/>
                <a:ea typeface="Marianne Light"/>
                <a:cs typeface="Marianne Light"/>
                <a:sym typeface="Marianne Light"/>
              </a:defRPr>
            </a:lvl1pPr>
          </a:lstStyle>
          <a:p>
            <a:r>
              <a:t>Une fois votre validation actée, vos solutions sont disponibles sur le site mesaidesverslemploi.fr. En tant qu’organisme prescripteur, opérateur ou financeur d’aides nous serons amenés à collaborer pour mettre à jour les informations sur votre offre de service, si celle-ci évolue, aussi souvent que nécessaire. </a:t>
            </a:r>
          </a:p>
        </p:txBody>
      </p:sp>
      <p:sp>
        <p:nvSpPr>
          <p:cNvPr id="539" name="Google Shape;237;p2"/>
          <p:cNvSpPr/>
          <p:nvPr/>
        </p:nvSpPr>
        <p:spPr>
          <a:xfrm>
            <a:off x="5274733" y="2554814"/>
            <a:ext cx="3453906" cy="2167834"/>
          </a:xfrm>
          <a:prstGeom prst="roundRect">
            <a:avLst>
              <a:gd name="adj" fmla="val 8788"/>
            </a:avLst>
          </a:prstGeom>
          <a:solidFill>
            <a:srgbClr val="6A6AF4"/>
          </a:solidFill>
          <a:ln w="12700">
            <a:miter lim="400000"/>
          </a:ln>
        </p:spPr>
        <p:txBody>
          <a:bodyPr lIns="45718" tIns="45718" rIns="45718" bIns="45718" anchor="ctr"/>
          <a:lstStyle/>
          <a:p>
            <a:pPr>
              <a:defRPr>
                <a:latin typeface="+mj-lt"/>
                <a:ea typeface="+mj-ea"/>
                <a:cs typeface="+mj-cs"/>
                <a:sym typeface="Arial"/>
              </a:defRPr>
            </a:pPr>
            <a:endParaRPr/>
          </a:p>
        </p:txBody>
      </p:sp>
      <p:sp>
        <p:nvSpPr>
          <p:cNvPr id="540" name="Google Shape;238;p2"/>
          <p:cNvSpPr txBox="1"/>
          <p:nvPr/>
        </p:nvSpPr>
        <p:spPr>
          <a:xfrm>
            <a:off x="5423166" y="2560203"/>
            <a:ext cx="2805705" cy="7716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25" tIns="34225" rIns="34225" bIns="34225" anchor="ctr">
            <a:normAutofit/>
          </a:bodyPr>
          <a:lstStyle>
            <a:lvl1pPr>
              <a:lnSpc>
                <a:spcPct val="90000"/>
              </a:lnSpc>
              <a:defRPr sz="1300" b="1">
                <a:solidFill>
                  <a:srgbClr val="FFFFFF"/>
                </a:solidFill>
                <a:latin typeface="Marianne ExtraBold"/>
                <a:ea typeface="Marianne ExtraBold"/>
                <a:cs typeface="Marianne ExtraBold"/>
                <a:sym typeface="Marianne ExtraBold"/>
              </a:defRPr>
            </a:lvl1pPr>
          </a:lstStyle>
          <a:p>
            <a:r>
              <a:t>Les organismes qui référencent leurs solutions sur le site internet bénéficient  :</a:t>
            </a:r>
          </a:p>
        </p:txBody>
      </p:sp>
      <p:sp>
        <p:nvSpPr>
          <p:cNvPr id="541" name="Google Shape;239;p2"/>
          <p:cNvSpPr txBox="1"/>
          <p:nvPr/>
        </p:nvSpPr>
        <p:spPr>
          <a:xfrm>
            <a:off x="5525060" y="3374294"/>
            <a:ext cx="2852867" cy="862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marL="342900" indent="-342900">
              <a:lnSpc>
                <a:spcPct val="115000"/>
              </a:lnSpc>
              <a:buClr>
                <a:srgbClr val="000000"/>
              </a:buClr>
              <a:buSzPts val="600"/>
              <a:buFont typeface="Arial"/>
              <a:buChar char="●"/>
              <a:defRPr sz="600">
                <a:solidFill>
                  <a:srgbClr val="FFFFFF"/>
                </a:solidFill>
                <a:latin typeface="Marianne Light"/>
                <a:ea typeface="Marianne Light"/>
                <a:cs typeface="Marianne Light"/>
                <a:sym typeface="Marianne Light"/>
              </a:defRPr>
            </a:pPr>
            <a:r>
              <a:t>d’une visibilité permise par les différents services de pole-emploi.fr, qui attire plus de 20 millions d’utilisateurs chaque mois ;</a:t>
            </a:r>
          </a:p>
          <a:p>
            <a:pPr marL="342900" indent="-342900">
              <a:lnSpc>
                <a:spcPct val="115000"/>
              </a:lnSpc>
              <a:buClr>
                <a:srgbClr val="000000"/>
              </a:buClr>
              <a:buSzPts val="600"/>
              <a:buFont typeface="Arial"/>
              <a:buChar char="●"/>
              <a:defRPr sz="600">
                <a:solidFill>
                  <a:srgbClr val="FFFFFF"/>
                </a:solidFill>
                <a:latin typeface="Marianne Light"/>
                <a:ea typeface="Marianne Light"/>
                <a:cs typeface="Marianne Light"/>
                <a:sym typeface="Marianne Light"/>
              </a:defRPr>
            </a:pPr>
            <a:r>
              <a:t>d’une présence numérique sur tous les supports (ordinateur, smartphone et tablette) ;</a:t>
            </a:r>
          </a:p>
          <a:p>
            <a:pPr marL="342900" indent="-342900">
              <a:lnSpc>
                <a:spcPct val="115000"/>
              </a:lnSpc>
              <a:buClr>
                <a:srgbClr val="000000"/>
              </a:buClr>
              <a:buSzPts val="600"/>
              <a:buFont typeface="Arial"/>
              <a:buChar char="●"/>
              <a:defRPr sz="600">
                <a:solidFill>
                  <a:srgbClr val="FFFFFF"/>
                </a:solidFill>
                <a:latin typeface="Marianne Light"/>
                <a:ea typeface="Marianne Light"/>
                <a:cs typeface="Marianne Light"/>
                <a:sym typeface="Marianne Light"/>
              </a:defRPr>
            </a:pPr>
            <a:r>
              <a:t>de l’entrée dans le réseau grandissant des acteurs de la mobilité solidaire</a:t>
            </a:r>
            <a:r>
              <a:rPr>
                <a:latin typeface="+mj-lt"/>
                <a:ea typeface="+mj-ea"/>
                <a:cs typeface="+mj-cs"/>
                <a:sym typeface="Arial"/>
              </a:rPr>
              <a:t>.</a:t>
            </a:r>
          </a:p>
        </p:txBody>
      </p:sp>
      <p:sp>
        <p:nvSpPr>
          <p:cNvPr id="542" name="Rectangle aux angles arrondis"/>
          <p:cNvSpPr/>
          <p:nvPr/>
        </p:nvSpPr>
        <p:spPr>
          <a:xfrm>
            <a:off x="652886" y="3725229"/>
            <a:ext cx="1821528" cy="161054"/>
          </a:xfrm>
          <a:prstGeom prst="roundRect">
            <a:avLst>
              <a:gd name="adj" fmla="val 50000"/>
            </a:avLst>
          </a:prstGeom>
          <a:solidFill>
            <a:srgbClr val="F5F5FE"/>
          </a:solidFill>
          <a:ln w="12700">
            <a:miter lim="400000"/>
          </a:ln>
        </p:spPr>
        <p:txBody>
          <a:bodyPr lIns="45718" tIns="45718" rIns="45718" bIns="45718" anchor="ctr"/>
          <a:lstStyle/>
          <a:p>
            <a:pPr>
              <a:defRPr>
                <a:latin typeface="+mj-lt"/>
                <a:ea typeface="+mj-ea"/>
                <a:cs typeface="+mj-cs"/>
                <a:sym typeface="Arial"/>
              </a:defRPr>
            </a:pPr>
            <a:endParaRPr/>
          </a:p>
        </p:txBody>
      </p:sp>
      <p:sp>
        <p:nvSpPr>
          <p:cNvPr id="543" name="mesaidesverslemploi.fr"/>
          <p:cNvSpPr txBox="1"/>
          <p:nvPr/>
        </p:nvSpPr>
        <p:spPr>
          <a:xfrm>
            <a:off x="879940" y="3683836"/>
            <a:ext cx="2345821" cy="243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900" b="1" u="sng">
                <a:solidFill>
                  <a:srgbClr val="0000FF"/>
                </a:solidFill>
                <a:uFill>
                  <a:solidFill>
                    <a:srgbClr val="0000FF"/>
                  </a:solidFill>
                </a:uFill>
                <a:latin typeface="Marianne"/>
                <a:ea typeface="Marianne"/>
                <a:cs typeface="Marianne"/>
                <a:sym typeface="Marianne"/>
                <a:hlinkClick r:id="rId8"/>
              </a:defRPr>
            </a:lvl1pPr>
          </a:lstStyle>
          <a:p>
            <a:pPr>
              <a:defRPr>
                <a:solidFill>
                  <a:srgbClr val="7B81F6"/>
                </a:solidFill>
                <a:uFillTx/>
              </a:defRPr>
            </a:pPr>
            <a:r>
              <a:rPr>
                <a:solidFill>
                  <a:srgbClr val="0000FF"/>
                </a:solidFill>
                <a:uFill>
                  <a:solidFill>
                    <a:srgbClr val="0000FF"/>
                  </a:solidFill>
                </a:uFill>
                <a:hlinkClick r:id="rId8"/>
              </a:rPr>
              <a:t>mesaidesverslemploi.fr</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5" name="Google Shape;244;p10" descr="Google Shape;244;p10"/>
          <p:cNvPicPr>
            <a:picLocks noChangeAspect="1"/>
          </p:cNvPicPr>
          <p:nvPr/>
        </p:nvPicPr>
        <p:blipFill>
          <a:blip r:embed="rId2"/>
          <a:stretch>
            <a:fillRect/>
          </a:stretch>
        </p:blipFill>
        <p:spPr>
          <a:xfrm>
            <a:off x="0" y="-23"/>
            <a:ext cx="9144000" cy="5143526"/>
          </a:xfrm>
          <a:prstGeom prst="rect">
            <a:avLst/>
          </a:prstGeom>
          <a:ln w="12700">
            <a:miter lim="400000"/>
          </a:ln>
        </p:spPr>
      </p:pic>
      <p:sp>
        <p:nvSpPr>
          <p:cNvPr id="546" name="Google Shape;245;p10"/>
          <p:cNvSpPr txBox="1">
            <a:spLocks noGrp="1"/>
          </p:cNvSpPr>
          <p:nvPr>
            <p:ph type="sldNum" sz="quarter" idx="4294967295"/>
          </p:nvPr>
        </p:nvSpPr>
        <p:spPr>
          <a:xfrm>
            <a:off x="8782536" y="4966065"/>
            <a:ext cx="127001" cy="1532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547" name="Google Shape;246;p10"/>
          <p:cNvSpPr txBox="1">
            <a:spLocks noGrp="1"/>
          </p:cNvSpPr>
          <p:nvPr>
            <p:ph type="title"/>
          </p:nvPr>
        </p:nvSpPr>
        <p:spPr>
          <a:xfrm>
            <a:off x="215998" y="837410"/>
            <a:ext cx="8698504" cy="880802"/>
          </a:xfrm>
          <a:prstGeom prst="rect">
            <a:avLst/>
          </a:prstGeom>
        </p:spPr>
        <p:txBody>
          <a:bodyPr/>
          <a:lstStyle/>
          <a:p>
            <a:pPr>
              <a:defRPr>
                <a:latin typeface="Marianne ExtraBold"/>
                <a:ea typeface="Marianne ExtraBold"/>
                <a:cs typeface="Marianne ExtraBold"/>
                <a:sym typeface="Marianne ExtraBold"/>
              </a:defRPr>
            </a:pPr>
            <a:r>
              <a:t>Le site est ouvert depuis le 31 janvier 2022 ! </a:t>
            </a:r>
          </a:p>
          <a:p>
            <a:pPr>
              <a:defRPr sz="1400">
                <a:latin typeface="Marianne ExtraBold"/>
                <a:ea typeface="Marianne ExtraBold"/>
                <a:cs typeface="Marianne ExtraBold"/>
                <a:sym typeface="Marianne ExtraBold"/>
              </a:defRPr>
            </a:pPr>
            <a:r>
              <a:t>Renseignez votre aide !</a:t>
            </a:r>
          </a:p>
        </p:txBody>
      </p:sp>
      <p:sp>
        <p:nvSpPr>
          <p:cNvPr id="548" name="Google Shape;247;p10"/>
          <p:cNvSpPr txBox="1"/>
          <p:nvPr/>
        </p:nvSpPr>
        <p:spPr>
          <a:xfrm>
            <a:off x="2326173" y="2247050"/>
            <a:ext cx="4674654" cy="1361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lgn="ctr">
              <a:defRPr>
                <a:latin typeface="Marianne Light"/>
                <a:ea typeface="Marianne Light"/>
                <a:cs typeface="Marianne Light"/>
                <a:sym typeface="Marianne Light"/>
              </a:defRPr>
            </a:pPr>
            <a:r>
              <a:t>Vous trouverez via ce lien </a:t>
            </a:r>
            <a:r>
              <a:rPr u="sng">
                <a:solidFill>
                  <a:srgbClr val="0000FF"/>
                </a:solidFill>
                <a:uFill>
                  <a:solidFill>
                    <a:srgbClr val="0000FF"/>
                  </a:solidFill>
                </a:uFill>
                <a:hlinkClick r:id="rId3"/>
              </a:rPr>
              <a:t>https://travail-emploi.gouv.fr/kit-mes-aides-emploi-acteurs</a:t>
            </a:r>
            <a:r>
              <a:t>, un kit de communication vous permettant de relayer l’information auprès de vos partenaires et du grand public. </a:t>
            </a:r>
          </a:p>
        </p:txBody>
      </p:sp>
    </p:spTree>
  </p:cSld>
  <p:clrMapOvr>
    <a:masterClrMapping/>
  </p:clrMapOvr>
  <p:transition spd="med"/>
</p:sld>
</file>

<file path=ppt/theme/theme1.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39ABCC"/>
      </a:accent1>
      <a:accent2>
        <a:srgbClr val="F8B90F"/>
      </a:accent2>
      <a:accent3>
        <a:srgbClr val="E95362"/>
      </a:accent3>
      <a:accent4>
        <a:srgbClr val="00AAA7"/>
      </a:accent4>
      <a:accent5>
        <a:srgbClr val="B8BABB"/>
      </a:accent5>
      <a:accent6>
        <a:srgbClr val="CCCECF"/>
      </a:accent6>
      <a:hlink>
        <a:srgbClr val="0000FF"/>
      </a:hlink>
      <a:folHlink>
        <a:srgbClr val="FF00FF"/>
      </a:folHlink>
    </a:clrScheme>
    <a:fontScheme name="Thème Office">
      <a:majorFont>
        <a:latin typeface="Arial"/>
        <a:ea typeface="Arial"/>
        <a:cs typeface="Arial"/>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39ABCC"/>
      </a:accent1>
      <a:accent2>
        <a:srgbClr val="F8B90F"/>
      </a:accent2>
      <a:accent3>
        <a:srgbClr val="E95362"/>
      </a:accent3>
      <a:accent4>
        <a:srgbClr val="00AAA7"/>
      </a:accent4>
      <a:accent5>
        <a:srgbClr val="B8BABB"/>
      </a:accent5>
      <a:accent6>
        <a:srgbClr val="CCCECF"/>
      </a:accent6>
      <a:hlink>
        <a:srgbClr val="0000FF"/>
      </a:hlink>
      <a:folHlink>
        <a:srgbClr val="FF00FF"/>
      </a:folHlink>
    </a:clrScheme>
    <a:fontScheme name="Thème Office">
      <a:majorFont>
        <a:latin typeface="Arial"/>
        <a:ea typeface="Arial"/>
        <a:cs typeface="Arial"/>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63</TotalTime>
  <Words>1231</Words>
  <Application>Microsoft Macintosh PowerPoint</Application>
  <PresentationFormat>Affichage à l'écran (16:9)</PresentationFormat>
  <Paragraphs>76</Paragraphs>
  <Slides>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vt:i4>
      </vt:variant>
    </vt:vector>
  </HeadingPairs>
  <TitlesOfParts>
    <vt:vector size="17" baseType="lpstr">
      <vt:lpstr>Arial</vt:lpstr>
      <vt:lpstr>Calibri</vt:lpstr>
      <vt:lpstr>Helvetica</vt:lpstr>
      <vt:lpstr>Helvetica Neue</vt:lpstr>
      <vt:lpstr>Marianne</vt:lpstr>
      <vt:lpstr>Marianne ExtraBold</vt:lpstr>
      <vt:lpstr>Marianne Light</vt:lpstr>
      <vt:lpstr>Thème Office</vt:lpstr>
      <vt:lpstr>Présentation PowerPoint</vt:lpstr>
      <vt:lpstr> Un site pour lever les freins à l’emploi liés à la mobilité</vt:lpstr>
      <vt:lpstr>mesaidesverslemploi.fr en bref </vt:lpstr>
      <vt:lpstr>mesaidesverslemploi.fr en bref À qui s’adresse-t-il ?</vt:lpstr>
      <vt:lpstr> Quelle utilité ?</vt:lpstr>
      <vt:lpstr>Tous mobiles pour l’emploi Qui ?</vt:lpstr>
      <vt:lpstr>NOUS AVONS BESOIN DE VOUS !</vt:lpstr>
      <vt:lpstr>Comment contribuer en rendant visible votre offre de service ?</vt:lpstr>
      <vt:lpstr>Le site est ouvert depuis le 31 janvier 2022 !  Renseignez votre aide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Tristan Ghrenassia</cp:lastModifiedBy>
  <cp:revision>2</cp:revision>
  <dcterms:modified xsi:type="dcterms:W3CDTF">2022-02-07T12:37:59Z</dcterms:modified>
</cp:coreProperties>
</file>