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16"/>
    <p:restoredTop sz="96197"/>
  </p:normalViewPr>
  <p:slideViewPr>
    <p:cSldViewPr snapToGrid="0" snapToObjects="1" showGuides="1">
      <p:cViewPr varScale="1">
        <p:scale>
          <a:sx n="67" d="100"/>
          <a:sy n="67" d="100"/>
        </p:scale>
        <p:origin x="4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F33E437-A7A2-B14E-A491-7C2201C54C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186BD0-3EEC-454F-9D1B-0B147D5755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0FF78-4B81-B145-9E37-CB3426C06AEB}" type="datetimeFigureOut">
              <a:rPr lang="fr-FR" smtClean="0"/>
              <a:t>09/03/2022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EFAC11-8051-154E-8A3F-2415E5D5EC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4B2A910-BD02-544E-9ACA-F1A7BF9A9E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68AA2-C2AD-C946-9B0B-B1333AC987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30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20BC6-640E-2747-B1D2-3C2D45E9FF79}" type="datetimeFigureOut">
              <a:rPr lang="fr-FR" smtClean="0"/>
              <a:t>09/03/2022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E1A3B-07C0-9541-82B5-8E1607B35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980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>
            <a:extLst>
              <a:ext uri="{FF2B5EF4-FFF2-40B4-BE49-F238E27FC236}">
                <a16:creationId xmlns:a16="http://schemas.microsoft.com/office/drawing/2014/main" id="{835D08E4-864B-3D45-9301-6B05A0C72D45}"/>
              </a:ext>
            </a:extLst>
          </p:cNvPr>
          <p:cNvSpPr/>
          <p:nvPr userDrawn="1"/>
        </p:nvSpPr>
        <p:spPr>
          <a:xfrm>
            <a:off x="9883588" y="1223684"/>
            <a:ext cx="1828799" cy="1828798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437C773-C5CE-7A48-BC33-39A5EE003750}"/>
              </a:ext>
            </a:extLst>
          </p:cNvPr>
          <p:cNvSpPr/>
          <p:nvPr userDrawn="1"/>
        </p:nvSpPr>
        <p:spPr>
          <a:xfrm>
            <a:off x="11430000" y="1842247"/>
            <a:ext cx="524435" cy="524435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19EECB8-6EFA-3144-B7CD-1061CDDF95DF}"/>
              </a:ext>
            </a:extLst>
          </p:cNvPr>
          <p:cNvSpPr/>
          <p:nvPr userDrawn="1"/>
        </p:nvSpPr>
        <p:spPr>
          <a:xfrm>
            <a:off x="6898341" y="1532964"/>
            <a:ext cx="5056094" cy="5056094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CBA5CC8-7A6E-FF40-B299-38F63589F4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7894" y="2084294"/>
            <a:ext cx="3630706" cy="3509682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Modifier le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050C47-70E0-6A41-9139-EEB6D9B1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8F246B-9EF5-7148-AFE5-EE4AC6C21ACC}" type="datetime1">
              <a:rPr lang="fr-FR" smtClean="0"/>
              <a:t>09/03/2022</a:t>
            </a:fld>
            <a:endParaRPr lang="fr-FR" dirty="0"/>
          </a:p>
        </p:txBody>
      </p:sp>
      <p:sp>
        <p:nvSpPr>
          <p:cNvPr id="15" name="Espace réservé pour une image  2">
            <a:extLst>
              <a:ext uri="{FF2B5EF4-FFF2-40B4-BE49-F238E27FC236}">
                <a16:creationId xmlns:a16="http://schemas.microsoft.com/office/drawing/2014/main" id="{A4FD4406-FFBE-5A4C-960A-7A5C8C13E3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1213" y="995082"/>
            <a:ext cx="7886313" cy="5056094"/>
          </a:xfrm>
          <a:custGeom>
            <a:avLst/>
            <a:gdLst>
              <a:gd name="connsiteX0" fmla="*/ 476951 w 7862835"/>
              <a:gd name="connsiteY0" fmla="*/ 0 h 4598893"/>
              <a:gd name="connsiteX1" fmla="*/ 7862835 w 7862835"/>
              <a:gd name="connsiteY1" fmla="*/ 0 h 4598893"/>
              <a:gd name="connsiteX2" fmla="*/ 7862835 w 7862835"/>
              <a:gd name="connsiteY2" fmla="*/ 0 h 4598893"/>
              <a:gd name="connsiteX3" fmla="*/ 7862835 w 7862835"/>
              <a:gd name="connsiteY3" fmla="*/ 4121942 h 4598893"/>
              <a:gd name="connsiteX4" fmla="*/ 7385884 w 7862835"/>
              <a:gd name="connsiteY4" fmla="*/ 4598893 h 4598893"/>
              <a:gd name="connsiteX5" fmla="*/ 0 w 7862835"/>
              <a:gd name="connsiteY5" fmla="*/ 4598893 h 4598893"/>
              <a:gd name="connsiteX6" fmla="*/ 0 w 7862835"/>
              <a:gd name="connsiteY6" fmla="*/ 4598893 h 4598893"/>
              <a:gd name="connsiteX7" fmla="*/ 0 w 7862835"/>
              <a:gd name="connsiteY7" fmla="*/ 476951 h 4598893"/>
              <a:gd name="connsiteX8" fmla="*/ 476951 w 7862835"/>
              <a:gd name="connsiteY8" fmla="*/ 0 h 4598893"/>
              <a:gd name="connsiteX0" fmla="*/ 476951 w 7862835"/>
              <a:gd name="connsiteY0" fmla="*/ 0 h 4598893"/>
              <a:gd name="connsiteX1" fmla="*/ 7862835 w 7862835"/>
              <a:gd name="connsiteY1" fmla="*/ 0 h 4598893"/>
              <a:gd name="connsiteX2" fmla="*/ 7862835 w 7862835"/>
              <a:gd name="connsiteY2" fmla="*/ 0 h 4598893"/>
              <a:gd name="connsiteX3" fmla="*/ 7862835 w 7862835"/>
              <a:gd name="connsiteY3" fmla="*/ 4121942 h 4598893"/>
              <a:gd name="connsiteX4" fmla="*/ 7385884 w 7862835"/>
              <a:gd name="connsiteY4" fmla="*/ 4598893 h 4598893"/>
              <a:gd name="connsiteX5" fmla="*/ 0 w 7862835"/>
              <a:gd name="connsiteY5" fmla="*/ 4598893 h 4598893"/>
              <a:gd name="connsiteX6" fmla="*/ 0 w 7862835"/>
              <a:gd name="connsiteY6" fmla="*/ 4598893 h 4598893"/>
              <a:gd name="connsiteX7" fmla="*/ 0 w 7862835"/>
              <a:gd name="connsiteY7" fmla="*/ 476951 h 4598893"/>
              <a:gd name="connsiteX8" fmla="*/ 476951 w 7862835"/>
              <a:gd name="connsiteY8" fmla="*/ 0 h 4598893"/>
              <a:gd name="connsiteX0" fmla="*/ 507431 w 7893315"/>
              <a:gd name="connsiteY0" fmla="*/ 56449 h 4655342"/>
              <a:gd name="connsiteX1" fmla="*/ 7893315 w 7893315"/>
              <a:gd name="connsiteY1" fmla="*/ 56449 h 4655342"/>
              <a:gd name="connsiteX2" fmla="*/ 7893315 w 7893315"/>
              <a:gd name="connsiteY2" fmla="*/ 56449 h 4655342"/>
              <a:gd name="connsiteX3" fmla="*/ 7893315 w 7893315"/>
              <a:gd name="connsiteY3" fmla="*/ 4178391 h 4655342"/>
              <a:gd name="connsiteX4" fmla="*/ 7416364 w 7893315"/>
              <a:gd name="connsiteY4" fmla="*/ 4655342 h 4655342"/>
              <a:gd name="connsiteX5" fmla="*/ 30480 w 7893315"/>
              <a:gd name="connsiteY5" fmla="*/ 4655342 h 4655342"/>
              <a:gd name="connsiteX6" fmla="*/ 30480 w 7893315"/>
              <a:gd name="connsiteY6" fmla="*/ 4655342 h 4655342"/>
              <a:gd name="connsiteX7" fmla="*/ 0 w 7893315"/>
              <a:gd name="connsiteY7" fmla="*/ 0 h 4655342"/>
              <a:gd name="connsiteX8" fmla="*/ 507431 w 7893315"/>
              <a:gd name="connsiteY8" fmla="*/ 56449 h 4655342"/>
              <a:gd name="connsiteX0" fmla="*/ 492191 w 7878075"/>
              <a:gd name="connsiteY0" fmla="*/ 71689 h 4670582"/>
              <a:gd name="connsiteX1" fmla="*/ 7878075 w 7878075"/>
              <a:gd name="connsiteY1" fmla="*/ 71689 h 4670582"/>
              <a:gd name="connsiteX2" fmla="*/ 7878075 w 7878075"/>
              <a:gd name="connsiteY2" fmla="*/ 71689 h 4670582"/>
              <a:gd name="connsiteX3" fmla="*/ 7878075 w 7878075"/>
              <a:gd name="connsiteY3" fmla="*/ 4193631 h 4670582"/>
              <a:gd name="connsiteX4" fmla="*/ 7401124 w 7878075"/>
              <a:gd name="connsiteY4" fmla="*/ 4670582 h 4670582"/>
              <a:gd name="connsiteX5" fmla="*/ 15240 w 7878075"/>
              <a:gd name="connsiteY5" fmla="*/ 4670582 h 4670582"/>
              <a:gd name="connsiteX6" fmla="*/ 15240 w 7878075"/>
              <a:gd name="connsiteY6" fmla="*/ 4670582 h 4670582"/>
              <a:gd name="connsiteX7" fmla="*/ 0 w 7878075"/>
              <a:gd name="connsiteY7" fmla="*/ 0 h 4670582"/>
              <a:gd name="connsiteX8" fmla="*/ 492191 w 7878075"/>
              <a:gd name="connsiteY8" fmla="*/ 71689 h 4670582"/>
              <a:gd name="connsiteX0" fmla="*/ 492191 w 7878075"/>
              <a:gd name="connsiteY0" fmla="*/ 0 h 4598893"/>
              <a:gd name="connsiteX1" fmla="*/ 7878075 w 7878075"/>
              <a:gd name="connsiteY1" fmla="*/ 0 h 4598893"/>
              <a:gd name="connsiteX2" fmla="*/ 7878075 w 7878075"/>
              <a:gd name="connsiteY2" fmla="*/ 0 h 4598893"/>
              <a:gd name="connsiteX3" fmla="*/ 7878075 w 7878075"/>
              <a:gd name="connsiteY3" fmla="*/ 4121942 h 4598893"/>
              <a:gd name="connsiteX4" fmla="*/ 7401124 w 7878075"/>
              <a:gd name="connsiteY4" fmla="*/ 4598893 h 4598893"/>
              <a:gd name="connsiteX5" fmla="*/ 15240 w 7878075"/>
              <a:gd name="connsiteY5" fmla="*/ 4598893 h 4598893"/>
              <a:gd name="connsiteX6" fmla="*/ 15240 w 7878075"/>
              <a:gd name="connsiteY6" fmla="*/ 4598893 h 4598893"/>
              <a:gd name="connsiteX7" fmla="*/ 0 w 7878075"/>
              <a:gd name="connsiteY7" fmla="*/ 35403 h 4598893"/>
              <a:gd name="connsiteX8" fmla="*/ 492191 w 7878075"/>
              <a:gd name="connsiteY8" fmla="*/ 0 h 4598893"/>
              <a:gd name="connsiteX0" fmla="*/ 492191 w 7878075"/>
              <a:gd name="connsiteY0" fmla="*/ 0 h 4598893"/>
              <a:gd name="connsiteX1" fmla="*/ 7878075 w 7878075"/>
              <a:gd name="connsiteY1" fmla="*/ 0 h 4598893"/>
              <a:gd name="connsiteX2" fmla="*/ 7878075 w 7878075"/>
              <a:gd name="connsiteY2" fmla="*/ 0 h 4598893"/>
              <a:gd name="connsiteX3" fmla="*/ 7878075 w 7878075"/>
              <a:gd name="connsiteY3" fmla="*/ 4121942 h 4598893"/>
              <a:gd name="connsiteX4" fmla="*/ 7401124 w 7878075"/>
              <a:gd name="connsiteY4" fmla="*/ 4598893 h 4598893"/>
              <a:gd name="connsiteX5" fmla="*/ 15240 w 7878075"/>
              <a:gd name="connsiteY5" fmla="*/ 4598893 h 4598893"/>
              <a:gd name="connsiteX6" fmla="*/ 15240 w 7878075"/>
              <a:gd name="connsiteY6" fmla="*/ 4598893 h 4598893"/>
              <a:gd name="connsiteX7" fmla="*/ 0 w 7878075"/>
              <a:gd name="connsiteY7" fmla="*/ 35403 h 4598893"/>
              <a:gd name="connsiteX8" fmla="*/ 492191 w 7878075"/>
              <a:gd name="connsiteY8" fmla="*/ 0 h 4598893"/>
              <a:gd name="connsiteX0" fmla="*/ 500429 w 7886313"/>
              <a:gd name="connsiteY0" fmla="*/ 0 h 4598893"/>
              <a:gd name="connsiteX1" fmla="*/ 7886313 w 7886313"/>
              <a:gd name="connsiteY1" fmla="*/ 0 h 4598893"/>
              <a:gd name="connsiteX2" fmla="*/ 7886313 w 7886313"/>
              <a:gd name="connsiteY2" fmla="*/ 0 h 4598893"/>
              <a:gd name="connsiteX3" fmla="*/ 7886313 w 7886313"/>
              <a:gd name="connsiteY3" fmla="*/ 4121942 h 4598893"/>
              <a:gd name="connsiteX4" fmla="*/ 7409362 w 7886313"/>
              <a:gd name="connsiteY4" fmla="*/ 4598893 h 4598893"/>
              <a:gd name="connsiteX5" fmla="*/ 23478 w 7886313"/>
              <a:gd name="connsiteY5" fmla="*/ 4598893 h 4598893"/>
              <a:gd name="connsiteX6" fmla="*/ 23478 w 7886313"/>
              <a:gd name="connsiteY6" fmla="*/ 4598893 h 4598893"/>
              <a:gd name="connsiteX7" fmla="*/ 0 w 7886313"/>
              <a:gd name="connsiteY7" fmla="*/ 10689 h 4598893"/>
              <a:gd name="connsiteX8" fmla="*/ 500429 w 7886313"/>
              <a:gd name="connsiteY8" fmla="*/ 0 h 459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86313" h="4598893">
                <a:moveTo>
                  <a:pt x="500429" y="0"/>
                </a:moveTo>
                <a:lnTo>
                  <a:pt x="7886313" y="0"/>
                </a:lnTo>
                <a:lnTo>
                  <a:pt x="7886313" y="0"/>
                </a:lnTo>
                <a:lnTo>
                  <a:pt x="7886313" y="4121942"/>
                </a:lnTo>
                <a:cubicBezTo>
                  <a:pt x="7886313" y="4385355"/>
                  <a:pt x="7672775" y="4598893"/>
                  <a:pt x="7409362" y="4598893"/>
                </a:cubicBezTo>
                <a:lnTo>
                  <a:pt x="23478" y="4598893"/>
                </a:lnTo>
                <a:lnTo>
                  <a:pt x="23478" y="4598893"/>
                </a:lnTo>
                <a:lnTo>
                  <a:pt x="0" y="10689"/>
                </a:lnTo>
                <a:cubicBezTo>
                  <a:pt x="0" y="7180"/>
                  <a:pt x="237016" y="0"/>
                  <a:pt x="500429" y="0"/>
                </a:cubicBezTo>
                <a:close/>
              </a:path>
            </a:pathLst>
          </a:custGeom>
          <a:effectLst>
            <a:softEdge rad="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07C844F2-1D09-7140-BEFD-D2E6B8CA5723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2330605" y="141469"/>
            <a:ext cx="1360449" cy="706024"/>
          </a:xfrm>
          <a:prstGeom prst="round1Rect">
            <a:avLst>
              <a:gd name="adj" fmla="val 0"/>
            </a:avLst>
          </a:prstGeom>
          <a:effectLst>
            <a:softEdge rad="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Votre logo</a:t>
            </a:r>
          </a:p>
        </p:txBody>
      </p:sp>
      <p:sp>
        <p:nvSpPr>
          <p:cNvPr id="14" name="Espace réservé pour une image  2">
            <a:extLst>
              <a:ext uri="{FF2B5EF4-FFF2-40B4-BE49-F238E27FC236}">
                <a16:creationId xmlns:a16="http://schemas.microsoft.com/office/drawing/2014/main" id="{0C6C7243-9B08-7F48-9B97-F52FD8BAA9B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931416" y="141469"/>
            <a:ext cx="1360449" cy="706024"/>
          </a:xfrm>
          <a:prstGeom prst="round1Rect">
            <a:avLst>
              <a:gd name="adj" fmla="val 0"/>
            </a:avLst>
          </a:prstGeom>
          <a:effectLst>
            <a:softEdge rad="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Votre logo</a:t>
            </a:r>
          </a:p>
        </p:txBody>
      </p:sp>
      <p:sp>
        <p:nvSpPr>
          <p:cNvPr id="16" name="Espace réservé pour une image  2">
            <a:extLst>
              <a:ext uri="{FF2B5EF4-FFF2-40B4-BE49-F238E27FC236}">
                <a16:creationId xmlns:a16="http://schemas.microsoft.com/office/drawing/2014/main" id="{DEE3478C-E8C1-F14F-A9B5-CEBCCE21D6D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537892" y="141469"/>
            <a:ext cx="1360449" cy="706024"/>
          </a:xfrm>
          <a:prstGeom prst="round1Rect">
            <a:avLst>
              <a:gd name="adj" fmla="val 0"/>
            </a:avLst>
          </a:prstGeom>
          <a:effectLst>
            <a:softEdge rad="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Votre logo</a:t>
            </a:r>
          </a:p>
        </p:txBody>
      </p:sp>
      <p:sp>
        <p:nvSpPr>
          <p:cNvPr id="18" name="Espace réservé pour une image  2">
            <a:extLst>
              <a:ext uri="{FF2B5EF4-FFF2-40B4-BE49-F238E27FC236}">
                <a16:creationId xmlns:a16="http://schemas.microsoft.com/office/drawing/2014/main" id="{7B305DF3-A570-204B-B631-2F1C4CAB683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144368" y="141469"/>
            <a:ext cx="1360449" cy="706024"/>
          </a:xfrm>
          <a:prstGeom prst="round1Rect">
            <a:avLst>
              <a:gd name="adj" fmla="val 0"/>
            </a:avLst>
          </a:prstGeom>
          <a:effectLst>
            <a:softEdge rad="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Votre logo</a:t>
            </a:r>
          </a:p>
        </p:txBody>
      </p:sp>
      <p:sp>
        <p:nvSpPr>
          <p:cNvPr id="21" name="Espace réservé pour une image  2">
            <a:extLst>
              <a:ext uri="{FF2B5EF4-FFF2-40B4-BE49-F238E27FC236}">
                <a16:creationId xmlns:a16="http://schemas.microsoft.com/office/drawing/2014/main" id="{9736DDDC-5279-7244-BB31-62BB4990DE9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50844" y="141469"/>
            <a:ext cx="1360449" cy="706024"/>
          </a:xfrm>
          <a:prstGeom prst="round1Rect">
            <a:avLst>
              <a:gd name="adj" fmla="val 0"/>
            </a:avLst>
          </a:prstGeom>
          <a:effectLst>
            <a:softEdge rad="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Votre logo</a:t>
            </a:r>
          </a:p>
        </p:txBody>
      </p:sp>
      <p:sp>
        <p:nvSpPr>
          <p:cNvPr id="22" name="Espace réservé pour une image  2">
            <a:extLst>
              <a:ext uri="{FF2B5EF4-FFF2-40B4-BE49-F238E27FC236}">
                <a16:creationId xmlns:a16="http://schemas.microsoft.com/office/drawing/2014/main" id="{8041D541-FB6A-7247-80C8-0425D945A0D0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10357320" y="141469"/>
            <a:ext cx="1360449" cy="706024"/>
          </a:xfrm>
          <a:prstGeom prst="round1Rect">
            <a:avLst>
              <a:gd name="adj" fmla="val 0"/>
            </a:avLst>
          </a:prstGeom>
          <a:effectLst>
            <a:softEdge rad="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Votre logo</a:t>
            </a:r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9BDA81ED-725F-5342-BE09-46F414449557}"/>
              </a:ext>
            </a:extLst>
          </p:cNvPr>
          <p:cNvSpPr txBox="1">
            <a:spLocks/>
          </p:cNvSpPr>
          <p:nvPr userDrawn="1"/>
        </p:nvSpPr>
        <p:spPr>
          <a:xfrm>
            <a:off x="-1062206" y="6368886"/>
            <a:ext cx="6411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SERVICE PUBLIC DE L’INSERTION ET DE L’EMPLOI 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3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91216D-1EC0-B943-8714-6EAA8830F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965" y="1371599"/>
            <a:ext cx="11332343" cy="69924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C5B8937-AD8F-AB4B-8E4C-777A83EAE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BD18-BE31-3F49-AD38-9553738C5920}" type="datetime1">
              <a:rPr lang="fr-FR" smtClean="0"/>
              <a:t>09/03/2022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4D99C84-9AFF-9A40-883F-5C2990964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Modifier en pied de page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CBF8202-CF3C-F544-AF7C-7B5759EC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8976-A7E3-7941-BFF7-16248B583E46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A6CED0BD-26E3-314A-AB6A-D0F5EA46AB5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9888" y="2278504"/>
            <a:ext cx="11197429" cy="3852473"/>
          </a:xfrm>
        </p:spPr>
        <p:txBody>
          <a:bodyPr numCol="3"/>
          <a:lstStyle>
            <a:lvl1pPr marL="0" indent="-198900">
              <a:buFont typeface="+mj-lt"/>
              <a:buAutoNum type="arabicPeriod"/>
              <a:defRPr sz="1600"/>
            </a:lvl1pPr>
            <a:lvl2pPr marL="342900" indent="-198000">
              <a:buFont typeface="+mj-lt"/>
              <a:buAutoNum type="alphaLcPeriod"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0"/>
            <a:r>
              <a:rPr lang="fr-FR" dirty="0"/>
              <a:t>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endParaRPr lang="fr-FR" dirty="0"/>
          </a:p>
          <a:p>
            <a:pPr lvl="0"/>
            <a:r>
              <a:rPr lang="fr-FR" dirty="0"/>
              <a:t>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0"/>
            <a:r>
              <a:rPr lang="fr-FR" dirty="0"/>
              <a:t>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endParaRPr lang="fr-FR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A4D1D8-C76C-0143-B80F-E83F1BA25DC9}"/>
              </a:ext>
            </a:extLst>
          </p:cNvPr>
          <p:cNvSpPr/>
          <p:nvPr userDrawn="1"/>
        </p:nvSpPr>
        <p:spPr>
          <a:xfrm>
            <a:off x="10156167" y="6123741"/>
            <a:ext cx="3582427" cy="3582425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DD986AF-B8FE-774A-8F77-F215F63443C4}"/>
              </a:ext>
            </a:extLst>
          </p:cNvPr>
          <p:cNvSpPr/>
          <p:nvPr userDrawn="1"/>
        </p:nvSpPr>
        <p:spPr>
          <a:xfrm>
            <a:off x="10582173" y="6338635"/>
            <a:ext cx="418071" cy="418071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0D4CABD5-ECBB-6644-8113-3B95B692E493}"/>
              </a:ext>
            </a:extLst>
          </p:cNvPr>
          <p:cNvSpPr txBox="1">
            <a:spLocks/>
          </p:cNvSpPr>
          <p:nvPr userDrawn="1"/>
        </p:nvSpPr>
        <p:spPr>
          <a:xfrm>
            <a:off x="2913994" y="6374551"/>
            <a:ext cx="6411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 PUBLIC DE L’INSERTION ET DE L’EMPLOI 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28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>
            <a:extLst>
              <a:ext uri="{FF2B5EF4-FFF2-40B4-BE49-F238E27FC236}">
                <a16:creationId xmlns:a16="http://schemas.microsoft.com/office/drawing/2014/main" id="{D0B9A82E-0B0E-9340-B0A1-9C73C7C64D9F}"/>
              </a:ext>
            </a:extLst>
          </p:cNvPr>
          <p:cNvSpPr/>
          <p:nvPr userDrawn="1"/>
        </p:nvSpPr>
        <p:spPr>
          <a:xfrm>
            <a:off x="-2540832" y="1289155"/>
            <a:ext cx="5928610" cy="592861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E34BFBA6-819D-5247-A091-EFB0280B9675}"/>
              </a:ext>
            </a:extLst>
          </p:cNvPr>
          <p:cNvSpPr/>
          <p:nvPr userDrawn="1"/>
        </p:nvSpPr>
        <p:spPr>
          <a:xfrm>
            <a:off x="1458356" y="1394087"/>
            <a:ext cx="2608288" cy="26082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9394A1E-E7D6-AA42-9E1F-416CBAA0B4C9}"/>
              </a:ext>
            </a:extLst>
          </p:cNvPr>
          <p:cNvSpPr/>
          <p:nvPr userDrawn="1"/>
        </p:nvSpPr>
        <p:spPr>
          <a:xfrm>
            <a:off x="2251024" y="5291530"/>
            <a:ext cx="1034321" cy="10343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91D8931-00F6-BB45-A60B-D896D44C83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7246" y="3312826"/>
            <a:ext cx="7525062" cy="2833141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Modifier le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4D7830-2AC7-534D-B616-B33E54B7B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FBA4E2-4F03-F741-908F-F6DFD80BD857}" type="datetime1">
              <a:rPr lang="fr-FR" smtClean="0"/>
              <a:t>09/03/2022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9B5475-A2EA-7A46-8B80-6ADACAF3F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Modifier en pied de page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B680DA-99DE-EE46-9DAD-F586F1DD5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C08976-A7E3-7941-BFF7-16248B583E4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4E6C4C68-B228-884F-81AE-7DA77D0F5C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8356" y="1394088"/>
            <a:ext cx="2608288" cy="2608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9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9FE63709-90AB-464E-A93A-7647E89DD7A4}"/>
              </a:ext>
            </a:extLst>
          </p:cNvPr>
          <p:cNvSpPr txBox="1">
            <a:spLocks/>
          </p:cNvSpPr>
          <p:nvPr userDrawn="1"/>
        </p:nvSpPr>
        <p:spPr>
          <a:xfrm>
            <a:off x="2913994" y="6374551"/>
            <a:ext cx="6411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SERVICE PUBLIC DE L’INSERTION ET DE L’EMPLOI 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6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sous titr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>
            <a:extLst>
              <a:ext uri="{FF2B5EF4-FFF2-40B4-BE49-F238E27FC236}">
                <a16:creationId xmlns:a16="http://schemas.microsoft.com/office/drawing/2014/main" id="{D0B9A82E-0B0E-9340-B0A1-9C73C7C64D9F}"/>
              </a:ext>
            </a:extLst>
          </p:cNvPr>
          <p:cNvSpPr/>
          <p:nvPr userDrawn="1"/>
        </p:nvSpPr>
        <p:spPr>
          <a:xfrm>
            <a:off x="-2420287" y="1903751"/>
            <a:ext cx="5779958" cy="578995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E34BFBA6-819D-5247-A091-EFB0280B9675}"/>
              </a:ext>
            </a:extLst>
          </p:cNvPr>
          <p:cNvSpPr/>
          <p:nvPr userDrawn="1"/>
        </p:nvSpPr>
        <p:spPr>
          <a:xfrm>
            <a:off x="581464" y="1387119"/>
            <a:ext cx="1390681" cy="1387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91D8931-00F6-BB45-A60B-D896D44C83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7246" y="3312826"/>
            <a:ext cx="7525062" cy="2833141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Modifier le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4D7830-2AC7-534D-B616-B33E54B7B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01A8429-468E-9E42-8634-BE091BD56676}" type="datetime1">
              <a:rPr lang="fr-FR" smtClean="0"/>
              <a:t>09/03/2022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9B5475-A2EA-7A46-8B80-6ADACAF3F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Modifier en pied de page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B680DA-99DE-EE46-9DAD-F586F1DD5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5C08976-A7E3-7941-BFF7-16248B583E4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98A3884C-9F0B-DF4D-BA9B-C158FC8A2F9E}"/>
              </a:ext>
            </a:extLst>
          </p:cNvPr>
          <p:cNvSpPr/>
          <p:nvPr userDrawn="1"/>
        </p:nvSpPr>
        <p:spPr>
          <a:xfrm>
            <a:off x="1876868" y="2422457"/>
            <a:ext cx="2203554" cy="2204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8DD0E695-D384-6941-BFD9-7061CC306C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863090" y="2422456"/>
            <a:ext cx="2203554" cy="22041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9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a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99B8F7B9-11CB-044F-B813-0883A77E774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81464" y="1387118"/>
            <a:ext cx="1390681" cy="1387120"/>
          </a:xfrm>
        </p:spPr>
        <p:txBody>
          <a:bodyPr anchor="ctr">
            <a:no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719EF016-AB20-3446-871D-D52A20FFC74A}"/>
              </a:ext>
            </a:extLst>
          </p:cNvPr>
          <p:cNvSpPr txBox="1">
            <a:spLocks/>
          </p:cNvSpPr>
          <p:nvPr userDrawn="1"/>
        </p:nvSpPr>
        <p:spPr>
          <a:xfrm>
            <a:off x="2913994" y="6374551"/>
            <a:ext cx="6411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 PUBLIC DE L’INSERTION ET DE L’EMPLOI 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9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sitiv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17DDB7-A035-514A-9B49-21A86136D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476" y="1282263"/>
            <a:ext cx="11225048" cy="567558"/>
          </a:xfrm>
        </p:spPr>
        <p:txBody>
          <a:bodyPr/>
          <a:lstStyle/>
          <a:p>
            <a:r>
              <a:rPr lang="fr-FR" dirty="0"/>
              <a:t>Modifier le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A8CF5F-8CF1-A84E-A251-37A9075BB45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3476" y="1849821"/>
            <a:ext cx="11225048" cy="4298731"/>
          </a:xfrm>
        </p:spPr>
        <p:txBody>
          <a:bodyPr/>
          <a:lstStyle/>
          <a:p>
            <a:pPr lvl="0"/>
            <a:r>
              <a:rPr lang="fr-FR" dirty="0"/>
              <a:t>Cliquez pour modifier les texte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CFE739-020C-464C-B094-388C7779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CE7F-A0F8-F84D-813A-FA14499CC131}" type="datetime1">
              <a:rPr lang="fr-FR" smtClean="0"/>
              <a:t>09/03/2022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756C43-78D8-9A46-80FB-913E840B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Modifier en pied de page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048E5C-B3F9-4348-A887-6AB2016E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8976-A7E3-7941-BFF7-16248B583E46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9FAD6FA-FA70-7D4E-A16B-30CA6644FD5D}"/>
              </a:ext>
            </a:extLst>
          </p:cNvPr>
          <p:cNvSpPr txBox="1">
            <a:spLocks/>
          </p:cNvSpPr>
          <p:nvPr userDrawn="1"/>
        </p:nvSpPr>
        <p:spPr>
          <a:xfrm>
            <a:off x="2913994" y="6374551"/>
            <a:ext cx="6411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 PUBLIC DE L’INSERTION ET DE L’EMPLOI 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7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ontenu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17DDB7-A035-514A-9B49-21A86136D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476" y="1282263"/>
            <a:ext cx="11223842" cy="567558"/>
          </a:xfrm>
        </p:spPr>
        <p:txBody>
          <a:bodyPr/>
          <a:lstStyle/>
          <a:p>
            <a:r>
              <a:rPr lang="fr-FR" dirty="0"/>
              <a:t>Modifier le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A8CF5F-8CF1-A84E-A251-37A9075BB45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3476" y="1849821"/>
            <a:ext cx="3578858" cy="4298731"/>
          </a:xfrm>
        </p:spPr>
        <p:txBody>
          <a:bodyPr/>
          <a:lstStyle/>
          <a:p>
            <a:pPr lvl="0"/>
            <a:r>
              <a:rPr lang="fr-FR" dirty="0"/>
              <a:t>Cliquez pour modifier les texte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CFE739-020C-464C-B094-388C7779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4C11-FC8B-824B-A301-5D53606E792E}" type="datetime1">
              <a:rPr lang="fr-FR" smtClean="0"/>
              <a:t>09/03/2022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756C43-78D8-9A46-80FB-913E840B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Modifier en pied de page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048E5C-B3F9-4348-A887-6AB2016E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8976-A7E3-7941-BFF7-16248B583E46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3937FE4D-A837-9744-BEC5-EF3F53F5719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05968" y="1849821"/>
            <a:ext cx="3578858" cy="4298731"/>
          </a:xfrm>
        </p:spPr>
        <p:txBody>
          <a:bodyPr/>
          <a:lstStyle/>
          <a:p>
            <a:pPr lvl="0"/>
            <a:r>
              <a:rPr lang="fr-FR" dirty="0"/>
              <a:t>Cliquez pour modifier les texte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55BCB489-7228-0544-8B24-1C60A179361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28460" y="1849821"/>
            <a:ext cx="3578858" cy="4298731"/>
          </a:xfrm>
        </p:spPr>
        <p:txBody>
          <a:bodyPr/>
          <a:lstStyle/>
          <a:p>
            <a:pPr lvl="0"/>
            <a:r>
              <a:rPr lang="fr-FR" dirty="0"/>
              <a:t>Cliquez pour modifier les texte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34BD76E3-8D4F-C549-9047-5EE49C2C4D4D}"/>
              </a:ext>
            </a:extLst>
          </p:cNvPr>
          <p:cNvSpPr txBox="1">
            <a:spLocks/>
          </p:cNvSpPr>
          <p:nvPr userDrawn="1"/>
        </p:nvSpPr>
        <p:spPr>
          <a:xfrm>
            <a:off x="2913994" y="6374551"/>
            <a:ext cx="6411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 PUBLIC DE L’INSERTION ET DE L’EMPLOI 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25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ontenu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AD98A6F5-27B8-BF43-93B6-A3BD9D845454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0" y="999831"/>
            <a:ext cx="4074845" cy="5193691"/>
          </a:xfrm>
          <a:custGeom>
            <a:avLst/>
            <a:gdLst>
              <a:gd name="connsiteX0" fmla="*/ 0 w 4062335"/>
              <a:gd name="connsiteY0" fmla="*/ 707049 h 5159201"/>
              <a:gd name="connsiteX1" fmla="*/ 707049 w 4062335"/>
              <a:gd name="connsiteY1" fmla="*/ 0 h 5159201"/>
              <a:gd name="connsiteX2" fmla="*/ 3355286 w 4062335"/>
              <a:gd name="connsiteY2" fmla="*/ 0 h 5159201"/>
              <a:gd name="connsiteX3" fmla="*/ 4062335 w 4062335"/>
              <a:gd name="connsiteY3" fmla="*/ 707049 h 5159201"/>
              <a:gd name="connsiteX4" fmla="*/ 4062335 w 4062335"/>
              <a:gd name="connsiteY4" fmla="*/ 4452152 h 5159201"/>
              <a:gd name="connsiteX5" fmla="*/ 3355286 w 4062335"/>
              <a:gd name="connsiteY5" fmla="*/ 5159201 h 5159201"/>
              <a:gd name="connsiteX6" fmla="*/ 707049 w 4062335"/>
              <a:gd name="connsiteY6" fmla="*/ 5159201 h 5159201"/>
              <a:gd name="connsiteX7" fmla="*/ 0 w 4062335"/>
              <a:gd name="connsiteY7" fmla="*/ 4452152 h 5159201"/>
              <a:gd name="connsiteX8" fmla="*/ 0 w 4062335"/>
              <a:gd name="connsiteY8" fmla="*/ 707049 h 5159201"/>
              <a:gd name="connsiteX0" fmla="*/ 0 w 4077325"/>
              <a:gd name="connsiteY0" fmla="*/ 186778 h 5298498"/>
              <a:gd name="connsiteX1" fmla="*/ 722039 w 4077325"/>
              <a:gd name="connsiteY1" fmla="*/ 139297 h 5298498"/>
              <a:gd name="connsiteX2" fmla="*/ 3370276 w 4077325"/>
              <a:gd name="connsiteY2" fmla="*/ 139297 h 5298498"/>
              <a:gd name="connsiteX3" fmla="*/ 4077325 w 4077325"/>
              <a:gd name="connsiteY3" fmla="*/ 846346 h 5298498"/>
              <a:gd name="connsiteX4" fmla="*/ 4077325 w 4077325"/>
              <a:gd name="connsiteY4" fmla="*/ 4591449 h 5298498"/>
              <a:gd name="connsiteX5" fmla="*/ 3370276 w 4077325"/>
              <a:gd name="connsiteY5" fmla="*/ 5298498 h 5298498"/>
              <a:gd name="connsiteX6" fmla="*/ 722039 w 4077325"/>
              <a:gd name="connsiteY6" fmla="*/ 5298498 h 5298498"/>
              <a:gd name="connsiteX7" fmla="*/ 14990 w 4077325"/>
              <a:gd name="connsiteY7" fmla="*/ 4591449 h 5298498"/>
              <a:gd name="connsiteX8" fmla="*/ 0 w 4077325"/>
              <a:gd name="connsiteY8" fmla="*/ 186778 h 5298498"/>
              <a:gd name="connsiteX0" fmla="*/ 1742 w 4079067"/>
              <a:gd name="connsiteY0" fmla="*/ 47481 h 5159201"/>
              <a:gd name="connsiteX1" fmla="*/ 723781 w 4079067"/>
              <a:gd name="connsiteY1" fmla="*/ 0 h 5159201"/>
              <a:gd name="connsiteX2" fmla="*/ 3372018 w 4079067"/>
              <a:gd name="connsiteY2" fmla="*/ 0 h 5159201"/>
              <a:gd name="connsiteX3" fmla="*/ 4079067 w 4079067"/>
              <a:gd name="connsiteY3" fmla="*/ 707049 h 5159201"/>
              <a:gd name="connsiteX4" fmla="*/ 4079067 w 4079067"/>
              <a:gd name="connsiteY4" fmla="*/ 4452152 h 5159201"/>
              <a:gd name="connsiteX5" fmla="*/ 3372018 w 4079067"/>
              <a:gd name="connsiteY5" fmla="*/ 5159201 h 5159201"/>
              <a:gd name="connsiteX6" fmla="*/ 723781 w 4079067"/>
              <a:gd name="connsiteY6" fmla="*/ 5159201 h 5159201"/>
              <a:gd name="connsiteX7" fmla="*/ 16732 w 4079067"/>
              <a:gd name="connsiteY7" fmla="*/ 4452152 h 5159201"/>
              <a:gd name="connsiteX8" fmla="*/ 1742 w 4079067"/>
              <a:gd name="connsiteY8" fmla="*/ 47481 h 5159201"/>
              <a:gd name="connsiteX0" fmla="*/ 1742 w 4079067"/>
              <a:gd name="connsiteY0" fmla="*/ 186778 h 5298498"/>
              <a:gd name="connsiteX1" fmla="*/ 723781 w 4079067"/>
              <a:gd name="connsiteY1" fmla="*/ 139297 h 5298498"/>
              <a:gd name="connsiteX2" fmla="*/ 3372018 w 4079067"/>
              <a:gd name="connsiteY2" fmla="*/ 139297 h 5298498"/>
              <a:gd name="connsiteX3" fmla="*/ 4079067 w 4079067"/>
              <a:gd name="connsiteY3" fmla="*/ 186779 h 5298498"/>
              <a:gd name="connsiteX4" fmla="*/ 4079067 w 4079067"/>
              <a:gd name="connsiteY4" fmla="*/ 4591449 h 5298498"/>
              <a:gd name="connsiteX5" fmla="*/ 3372018 w 4079067"/>
              <a:gd name="connsiteY5" fmla="*/ 5298498 h 5298498"/>
              <a:gd name="connsiteX6" fmla="*/ 723781 w 4079067"/>
              <a:gd name="connsiteY6" fmla="*/ 5298498 h 5298498"/>
              <a:gd name="connsiteX7" fmla="*/ 16732 w 4079067"/>
              <a:gd name="connsiteY7" fmla="*/ 4591449 h 5298498"/>
              <a:gd name="connsiteX8" fmla="*/ 1742 w 4079067"/>
              <a:gd name="connsiteY8" fmla="*/ 186778 h 5298498"/>
              <a:gd name="connsiteX0" fmla="*/ 1742 w 4079067"/>
              <a:gd name="connsiteY0" fmla="*/ 47481 h 5159201"/>
              <a:gd name="connsiteX1" fmla="*/ 723781 w 4079067"/>
              <a:gd name="connsiteY1" fmla="*/ 0 h 5159201"/>
              <a:gd name="connsiteX2" fmla="*/ 3372018 w 4079067"/>
              <a:gd name="connsiteY2" fmla="*/ 0 h 5159201"/>
              <a:gd name="connsiteX3" fmla="*/ 4079067 w 4079067"/>
              <a:gd name="connsiteY3" fmla="*/ 47482 h 5159201"/>
              <a:gd name="connsiteX4" fmla="*/ 4079067 w 4079067"/>
              <a:gd name="connsiteY4" fmla="*/ 4452152 h 5159201"/>
              <a:gd name="connsiteX5" fmla="*/ 3372018 w 4079067"/>
              <a:gd name="connsiteY5" fmla="*/ 5159201 h 5159201"/>
              <a:gd name="connsiteX6" fmla="*/ 723781 w 4079067"/>
              <a:gd name="connsiteY6" fmla="*/ 5159201 h 5159201"/>
              <a:gd name="connsiteX7" fmla="*/ 16732 w 4079067"/>
              <a:gd name="connsiteY7" fmla="*/ 4452152 h 5159201"/>
              <a:gd name="connsiteX8" fmla="*/ 1742 w 4079067"/>
              <a:gd name="connsiteY8" fmla="*/ 47481 h 5159201"/>
              <a:gd name="connsiteX0" fmla="*/ 1742 w 4079067"/>
              <a:gd name="connsiteY0" fmla="*/ 111431 h 5223151"/>
              <a:gd name="connsiteX1" fmla="*/ 723781 w 4079067"/>
              <a:gd name="connsiteY1" fmla="*/ 63950 h 5223151"/>
              <a:gd name="connsiteX2" fmla="*/ 3372018 w 4079067"/>
              <a:gd name="connsiteY2" fmla="*/ 63950 h 5223151"/>
              <a:gd name="connsiteX3" fmla="*/ 4079067 w 4079067"/>
              <a:gd name="connsiteY3" fmla="*/ 6501 h 5223151"/>
              <a:gd name="connsiteX4" fmla="*/ 4079067 w 4079067"/>
              <a:gd name="connsiteY4" fmla="*/ 4516102 h 5223151"/>
              <a:gd name="connsiteX5" fmla="*/ 3372018 w 4079067"/>
              <a:gd name="connsiteY5" fmla="*/ 5223151 h 5223151"/>
              <a:gd name="connsiteX6" fmla="*/ 723781 w 4079067"/>
              <a:gd name="connsiteY6" fmla="*/ 5223151 h 5223151"/>
              <a:gd name="connsiteX7" fmla="*/ 16732 w 4079067"/>
              <a:gd name="connsiteY7" fmla="*/ 4516102 h 5223151"/>
              <a:gd name="connsiteX8" fmla="*/ 1742 w 4079067"/>
              <a:gd name="connsiteY8" fmla="*/ 111431 h 5223151"/>
              <a:gd name="connsiteX0" fmla="*/ 1742 w 4079067"/>
              <a:gd name="connsiteY0" fmla="*/ 50312 h 5162032"/>
              <a:gd name="connsiteX1" fmla="*/ 723781 w 4079067"/>
              <a:gd name="connsiteY1" fmla="*/ 2831 h 5162032"/>
              <a:gd name="connsiteX2" fmla="*/ 3372018 w 4079067"/>
              <a:gd name="connsiteY2" fmla="*/ 2831 h 5162032"/>
              <a:gd name="connsiteX3" fmla="*/ 4079067 w 4079067"/>
              <a:gd name="connsiteY3" fmla="*/ 20333 h 5162032"/>
              <a:gd name="connsiteX4" fmla="*/ 4079067 w 4079067"/>
              <a:gd name="connsiteY4" fmla="*/ 4454983 h 5162032"/>
              <a:gd name="connsiteX5" fmla="*/ 3372018 w 4079067"/>
              <a:gd name="connsiteY5" fmla="*/ 5162032 h 5162032"/>
              <a:gd name="connsiteX6" fmla="*/ 723781 w 4079067"/>
              <a:gd name="connsiteY6" fmla="*/ 5162032 h 5162032"/>
              <a:gd name="connsiteX7" fmla="*/ 16732 w 4079067"/>
              <a:gd name="connsiteY7" fmla="*/ 4454983 h 5162032"/>
              <a:gd name="connsiteX8" fmla="*/ 1742 w 4079067"/>
              <a:gd name="connsiteY8" fmla="*/ 50312 h 5162032"/>
              <a:gd name="connsiteX0" fmla="*/ 1812 w 4064147"/>
              <a:gd name="connsiteY0" fmla="*/ 20332 h 5162032"/>
              <a:gd name="connsiteX1" fmla="*/ 708861 w 4064147"/>
              <a:gd name="connsiteY1" fmla="*/ 2831 h 5162032"/>
              <a:gd name="connsiteX2" fmla="*/ 3357098 w 4064147"/>
              <a:gd name="connsiteY2" fmla="*/ 2831 h 5162032"/>
              <a:gd name="connsiteX3" fmla="*/ 4064147 w 4064147"/>
              <a:gd name="connsiteY3" fmla="*/ 20333 h 5162032"/>
              <a:gd name="connsiteX4" fmla="*/ 4064147 w 4064147"/>
              <a:gd name="connsiteY4" fmla="*/ 4454983 h 5162032"/>
              <a:gd name="connsiteX5" fmla="*/ 3357098 w 4064147"/>
              <a:gd name="connsiteY5" fmla="*/ 5162032 h 5162032"/>
              <a:gd name="connsiteX6" fmla="*/ 708861 w 4064147"/>
              <a:gd name="connsiteY6" fmla="*/ 5162032 h 5162032"/>
              <a:gd name="connsiteX7" fmla="*/ 1812 w 4064147"/>
              <a:gd name="connsiteY7" fmla="*/ 4454983 h 5162032"/>
              <a:gd name="connsiteX8" fmla="*/ 1812 w 4064147"/>
              <a:gd name="connsiteY8" fmla="*/ 20332 h 5162032"/>
              <a:gd name="connsiteX0" fmla="*/ 160707 w 4223042"/>
              <a:gd name="connsiteY0" fmla="*/ 20332 h 5177022"/>
              <a:gd name="connsiteX1" fmla="*/ 867756 w 4223042"/>
              <a:gd name="connsiteY1" fmla="*/ 2831 h 5177022"/>
              <a:gd name="connsiteX2" fmla="*/ 3515993 w 4223042"/>
              <a:gd name="connsiteY2" fmla="*/ 2831 h 5177022"/>
              <a:gd name="connsiteX3" fmla="*/ 4223042 w 4223042"/>
              <a:gd name="connsiteY3" fmla="*/ 20333 h 5177022"/>
              <a:gd name="connsiteX4" fmla="*/ 4223042 w 4223042"/>
              <a:gd name="connsiteY4" fmla="*/ 4454983 h 5177022"/>
              <a:gd name="connsiteX5" fmla="*/ 3515993 w 4223042"/>
              <a:gd name="connsiteY5" fmla="*/ 5162032 h 5177022"/>
              <a:gd name="connsiteX6" fmla="*/ 178208 w 4223042"/>
              <a:gd name="connsiteY6" fmla="*/ 5177022 h 5177022"/>
              <a:gd name="connsiteX7" fmla="*/ 160707 w 4223042"/>
              <a:gd name="connsiteY7" fmla="*/ 4454983 h 5177022"/>
              <a:gd name="connsiteX8" fmla="*/ 160707 w 4223042"/>
              <a:gd name="connsiteY8" fmla="*/ 20332 h 5177022"/>
              <a:gd name="connsiteX0" fmla="*/ 240892 w 4303227"/>
              <a:gd name="connsiteY0" fmla="*/ 20332 h 5192013"/>
              <a:gd name="connsiteX1" fmla="*/ 947941 w 4303227"/>
              <a:gd name="connsiteY1" fmla="*/ 2831 h 5192013"/>
              <a:gd name="connsiteX2" fmla="*/ 3596178 w 4303227"/>
              <a:gd name="connsiteY2" fmla="*/ 2831 h 5192013"/>
              <a:gd name="connsiteX3" fmla="*/ 4303227 w 4303227"/>
              <a:gd name="connsiteY3" fmla="*/ 20333 h 5192013"/>
              <a:gd name="connsiteX4" fmla="*/ 4303227 w 4303227"/>
              <a:gd name="connsiteY4" fmla="*/ 4454983 h 5192013"/>
              <a:gd name="connsiteX5" fmla="*/ 3596178 w 4303227"/>
              <a:gd name="connsiteY5" fmla="*/ 5162032 h 5192013"/>
              <a:gd name="connsiteX6" fmla="*/ 153462 w 4303227"/>
              <a:gd name="connsiteY6" fmla="*/ 5192013 h 5192013"/>
              <a:gd name="connsiteX7" fmla="*/ 240892 w 4303227"/>
              <a:gd name="connsiteY7" fmla="*/ 4454983 h 5192013"/>
              <a:gd name="connsiteX8" fmla="*/ 240892 w 4303227"/>
              <a:gd name="connsiteY8" fmla="*/ 20332 h 5192013"/>
              <a:gd name="connsiteX0" fmla="*/ 87430 w 4149765"/>
              <a:gd name="connsiteY0" fmla="*/ 20332 h 5192013"/>
              <a:gd name="connsiteX1" fmla="*/ 794479 w 4149765"/>
              <a:gd name="connsiteY1" fmla="*/ 2831 h 5192013"/>
              <a:gd name="connsiteX2" fmla="*/ 3442716 w 4149765"/>
              <a:gd name="connsiteY2" fmla="*/ 2831 h 5192013"/>
              <a:gd name="connsiteX3" fmla="*/ 4149765 w 4149765"/>
              <a:gd name="connsiteY3" fmla="*/ 20333 h 5192013"/>
              <a:gd name="connsiteX4" fmla="*/ 4149765 w 4149765"/>
              <a:gd name="connsiteY4" fmla="*/ 4454983 h 5192013"/>
              <a:gd name="connsiteX5" fmla="*/ 3442716 w 4149765"/>
              <a:gd name="connsiteY5" fmla="*/ 5162032 h 5192013"/>
              <a:gd name="connsiteX6" fmla="*/ 0 w 4149765"/>
              <a:gd name="connsiteY6" fmla="*/ 5192013 h 5192013"/>
              <a:gd name="connsiteX7" fmla="*/ 87430 w 4149765"/>
              <a:gd name="connsiteY7" fmla="*/ 4454983 h 5192013"/>
              <a:gd name="connsiteX8" fmla="*/ 87430 w 4149765"/>
              <a:gd name="connsiteY8" fmla="*/ 20332 h 5192013"/>
              <a:gd name="connsiteX0" fmla="*/ 87434 w 4149769"/>
              <a:gd name="connsiteY0" fmla="*/ 20332 h 5193691"/>
              <a:gd name="connsiteX1" fmla="*/ 794483 w 4149769"/>
              <a:gd name="connsiteY1" fmla="*/ 2831 h 5193691"/>
              <a:gd name="connsiteX2" fmla="*/ 3442720 w 4149769"/>
              <a:gd name="connsiteY2" fmla="*/ 2831 h 5193691"/>
              <a:gd name="connsiteX3" fmla="*/ 4149769 w 4149769"/>
              <a:gd name="connsiteY3" fmla="*/ 20333 h 5193691"/>
              <a:gd name="connsiteX4" fmla="*/ 4149769 w 4149769"/>
              <a:gd name="connsiteY4" fmla="*/ 4454983 h 5193691"/>
              <a:gd name="connsiteX5" fmla="*/ 3442720 w 4149769"/>
              <a:gd name="connsiteY5" fmla="*/ 5162032 h 5193691"/>
              <a:gd name="connsiteX6" fmla="*/ 4 w 4149769"/>
              <a:gd name="connsiteY6" fmla="*/ 5192013 h 5193691"/>
              <a:gd name="connsiteX7" fmla="*/ 87434 w 4149769"/>
              <a:gd name="connsiteY7" fmla="*/ 4454983 h 5193691"/>
              <a:gd name="connsiteX8" fmla="*/ 87434 w 4149769"/>
              <a:gd name="connsiteY8" fmla="*/ 20332 h 5193691"/>
              <a:gd name="connsiteX0" fmla="*/ 12510 w 4074845"/>
              <a:gd name="connsiteY0" fmla="*/ 20332 h 5193691"/>
              <a:gd name="connsiteX1" fmla="*/ 719559 w 4074845"/>
              <a:gd name="connsiteY1" fmla="*/ 2831 h 5193691"/>
              <a:gd name="connsiteX2" fmla="*/ 3367796 w 4074845"/>
              <a:gd name="connsiteY2" fmla="*/ 2831 h 5193691"/>
              <a:gd name="connsiteX3" fmla="*/ 4074845 w 4074845"/>
              <a:gd name="connsiteY3" fmla="*/ 20333 h 5193691"/>
              <a:gd name="connsiteX4" fmla="*/ 4074845 w 4074845"/>
              <a:gd name="connsiteY4" fmla="*/ 4454983 h 5193691"/>
              <a:gd name="connsiteX5" fmla="*/ 3367796 w 4074845"/>
              <a:gd name="connsiteY5" fmla="*/ 5162032 h 5193691"/>
              <a:gd name="connsiteX6" fmla="*/ 31 w 4074845"/>
              <a:gd name="connsiteY6" fmla="*/ 5192013 h 5193691"/>
              <a:gd name="connsiteX7" fmla="*/ 12510 w 4074845"/>
              <a:gd name="connsiteY7" fmla="*/ 4454983 h 5193691"/>
              <a:gd name="connsiteX8" fmla="*/ 12510 w 4074845"/>
              <a:gd name="connsiteY8" fmla="*/ 20332 h 519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4845" h="5193691">
                <a:moveTo>
                  <a:pt x="12510" y="20332"/>
                </a:moveTo>
                <a:cubicBezTo>
                  <a:pt x="-17470" y="4594"/>
                  <a:pt x="329067" y="2831"/>
                  <a:pt x="719559" y="2831"/>
                </a:cubicBezTo>
                <a:lnTo>
                  <a:pt x="3367796" y="2831"/>
                </a:lnTo>
                <a:cubicBezTo>
                  <a:pt x="3758288" y="2831"/>
                  <a:pt x="4074845" y="-10395"/>
                  <a:pt x="4074845" y="20333"/>
                </a:cubicBezTo>
                <a:lnTo>
                  <a:pt x="4074845" y="4454983"/>
                </a:lnTo>
                <a:cubicBezTo>
                  <a:pt x="4074845" y="4845475"/>
                  <a:pt x="3758288" y="5162032"/>
                  <a:pt x="3367796" y="5162032"/>
                </a:cubicBezTo>
                <a:lnTo>
                  <a:pt x="31" y="5192013"/>
                </a:lnTo>
                <a:cubicBezTo>
                  <a:pt x="-717" y="5221994"/>
                  <a:pt x="12510" y="4845475"/>
                  <a:pt x="12510" y="4454983"/>
                </a:cubicBezTo>
                <a:lnTo>
                  <a:pt x="12510" y="20332"/>
                </a:lnTo>
                <a:close/>
              </a:path>
            </a:pathLst>
          </a:custGeom>
          <a:effectLst>
            <a:softEdge rad="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817DDB7-A035-514A-9B49-21A86136D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5968" y="1282263"/>
            <a:ext cx="7401350" cy="567558"/>
          </a:xfrm>
        </p:spPr>
        <p:txBody>
          <a:bodyPr/>
          <a:lstStyle/>
          <a:p>
            <a:r>
              <a:rPr lang="fr-FR" dirty="0"/>
              <a:t>Modifier le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CFE739-020C-464C-B094-388C7779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B0ED-5709-E649-8197-9200D3CF3C3D}" type="datetime1">
              <a:rPr lang="fr-FR" smtClean="0"/>
              <a:t>09/03/2022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756C43-78D8-9A46-80FB-913E840B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Modifier en pied de page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048E5C-B3F9-4348-A887-6AB2016E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8976-A7E3-7941-BFF7-16248B583E46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3937FE4D-A837-9744-BEC5-EF3F53F5719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05968" y="1849821"/>
            <a:ext cx="3578858" cy="4298731"/>
          </a:xfrm>
        </p:spPr>
        <p:txBody>
          <a:bodyPr/>
          <a:lstStyle/>
          <a:p>
            <a:pPr lvl="0"/>
            <a:r>
              <a:rPr lang="fr-FR" dirty="0"/>
              <a:t>Cliquez pour modifier les texte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55BCB489-7228-0544-8B24-1C60A179361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28460" y="1849821"/>
            <a:ext cx="3578858" cy="4298731"/>
          </a:xfrm>
        </p:spPr>
        <p:txBody>
          <a:bodyPr/>
          <a:lstStyle/>
          <a:p>
            <a:pPr lvl="0"/>
            <a:r>
              <a:rPr lang="fr-FR" dirty="0"/>
              <a:t>Cliquez pour modifier les texte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F4AF4F9F-2C2C-384E-B871-D6F806BDF755}"/>
              </a:ext>
            </a:extLst>
          </p:cNvPr>
          <p:cNvSpPr txBox="1">
            <a:spLocks/>
          </p:cNvSpPr>
          <p:nvPr userDrawn="1"/>
        </p:nvSpPr>
        <p:spPr>
          <a:xfrm>
            <a:off x="2913994" y="6374551"/>
            <a:ext cx="6411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 PUBLIC DE L’INSERTION ET DE L’EMPLOI 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40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0CFC6B-AA62-154A-B747-72F4BDF169AB}"/>
              </a:ext>
            </a:extLst>
          </p:cNvPr>
          <p:cNvSpPr/>
          <p:nvPr userDrawn="1"/>
        </p:nvSpPr>
        <p:spPr>
          <a:xfrm>
            <a:off x="0" y="0"/>
            <a:ext cx="12192000" cy="9925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27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DA1EBCE-0DDE-D144-88CC-0FDA92500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476" y="1282263"/>
            <a:ext cx="11466786" cy="5675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C31972-DD8D-9040-9C15-7100FDA8B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476" y="1849821"/>
            <a:ext cx="11466786" cy="429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E3195C-E6A8-9341-92C8-E1104845D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5302" y="6377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70B20C-618E-A848-BBCD-CD78B5E7C28D}" type="datetime1">
              <a:rPr lang="fr-FR" smtClean="0"/>
              <a:t>09/03/2022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02C8E0-D2B0-1741-A9E2-7E94AFC0EE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9241" y="315912"/>
            <a:ext cx="7725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fr-FR"/>
              <a:t>Modifier en pied de page 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F2CF43-DF5A-EA47-A403-48C4E39B6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0794" y="63745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5C08976-A7E3-7941-BFF7-16248B583E4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086B0E4-B04B-9640-B144-A10834A565C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03" y="-1155"/>
            <a:ext cx="1683025" cy="99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1" r:id="rId3"/>
    <p:sldLayoutId id="2147483658" r:id="rId4"/>
    <p:sldLayoutId id="2147483650" r:id="rId5"/>
    <p:sldLayoutId id="2147483659" r:id="rId6"/>
    <p:sldLayoutId id="2147483660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110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None/>
        <a:defRPr sz="1600" kern="1200">
          <a:solidFill>
            <a:schemeClr val="accent5">
              <a:lumMod val="10000"/>
            </a:schemeClr>
          </a:solidFill>
          <a:latin typeface="+mn-lt"/>
          <a:ea typeface="+mn-ea"/>
          <a:cs typeface="+mn-cs"/>
        </a:defRPr>
      </a:lvl3pPr>
      <a:lvl4pPr marL="108000" indent="-336600" algn="l" defTabSz="914400" rtl="0" eaLnBrk="1" latinLnBrk="0" hangingPunct="1">
        <a:lnSpc>
          <a:spcPct val="90000"/>
        </a:lnSpc>
        <a:spcBef>
          <a:spcPts val="1100"/>
        </a:spcBef>
        <a:buClr>
          <a:schemeClr val="tx2"/>
        </a:buClr>
        <a:buSzPct val="106000"/>
        <a:buFont typeface="Police système Courant"/>
        <a:buChar char="&gt;"/>
        <a:defRPr sz="1600" kern="1200">
          <a:solidFill>
            <a:schemeClr val="accent5">
              <a:lumMod val="10000"/>
            </a:schemeClr>
          </a:solidFill>
          <a:latin typeface="+mn-lt"/>
          <a:ea typeface="+mn-ea"/>
          <a:cs typeface="+mn-cs"/>
        </a:defRPr>
      </a:lvl4pPr>
      <a:lvl5pPr marL="547200" indent="-264600" algn="l" defTabSz="914400" rtl="0" eaLnBrk="1" latinLnBrk="0" hangingPunct="1">
        <a:lnSpc>
          <a:spcPct val="90000"/>
        </a:lnSpc>
        <a:spcBef>
          <a:spcPts val="11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accent5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4DB7D3AC-7612-9E46-B2EE-37DE04D10F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cons </a:t>
            </a:r>
            <a:r>
              <a:rPr lang="fr-FR" dirty="0" err="1"/>
              <a:t>ecte</a:t>
            </a:r>
            <a:r>
              <a:rPr lang="fr-FR" dirty="0"/>
              <a:t> tuer ad </a:t>
            </a:r>
            <a:r>
              <a:rPr lang="fr-FR" dirty="0" err="1"/>
              <a:t>ip</a:t>
            </a:r>
            <a:r>
              <a:rPr lang="fr-FR" dirty="0"/>
              <a:t> </a:t>
            </a:r>
            <a:r>
              <a:rPr lang="fr-FR" dirty="0" err="1"/>
              <a:t>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F45E6DF9-6F5E-3F4B-B63F-D96A1F4B8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F880-8932-D14C-98AC-FCF2B360143A}" type="datetime1">
              <a:rPr lang="fr-FR" smtClean="0"/>
              <a:t>09/03/2022</a:t>
            </a:fld>
            <a:endParaRPr lang="fr-FR" dirty="0"/>
          </a:p>
        </p:txBody>
      </p:sp>
      <p:pic>
        <p:nvPicPr>
          <p:cNvPr id="8" name="Espace réservé pour une image  7" descr="Une image contenant fenêtre, intérieur, personne, plancher&#10;&#10;Description générée automatiquement">
            <a:extLst>
              <a:ext uri="{FF2B5EF4-FFF2-40B4-BE49-F238E27FC236}">
                <a16:creationId xmlns:a16="http://schemas.microsoft.com/office/drawing/2014/main" id="{B3B1A315-7EE5-B04A-A843-1F4AF1C6354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213" y="995082"/>
            <a:ext cx="7886313" cy="5056094"/>
          </a:xfrm>
        </p:spPr>
      </p:pic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6B3CAFDE-309B-F34E-84A3-39277E090562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88FD7E76-4637-9647-B11C-F26F0E5D0249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CF1BCF73-1ED8-7442-B0D0-966D9D957B39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099CC314-CE91-6140-B96E-3FAA6BD71430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B1ED5775-7065-AD43-9B1A-BD67A266E198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BA801157-98CD-B94E-B268-0BF464535143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982521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DDDD05-173F-A449-841E-5A8AA74AA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8C80290-5217-724D-8EEF-D7C60BAC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A2CD-B84E-2449-9623-23F56614534F}" type="datetime1">
              <a:rPr lang="fr-FR" smtClean="0"/>
              <a:t>09/03/2022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DA7C4B-713E-744A-A6B4-213C05B6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Modifier en pied de page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B7C677A-766F-8349-8974-E46CE3343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8976-A7E3-7941-BFF7-16248B583E46}" type="slidenum">
              <a:rPr lang="fr-FR" smtClean="0"/>
              <a:t>2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3DC284C-DBA7-964E-B557-380AB6EBE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indent="0">
              <a:buNone/>
            </a:pPr>
            <a:endParaRPr lang="fr-FR" dirty="0"/>
          </a:p>
          <a:p>
            <a:r>
              <a:rPr lang="fr-FR" dirty="0"/>
              <a:t>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endParaRPr lang="fr-FR" dirty="0"/>
          </a:p>
          <a:p>
            <a:r>
              <a:rPr lang="fr-FR" dirty="0"/>
              <a:t>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endParaRPr lang="fr-FR" dirty="0"/>
          </a:p>
          <a:p>
            <a:r>
              <a:rPr lang="fr-FR" dirty="0"/>
              <a:t>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endParaRPr lang="fr-FR" dirty="0"/>
          </a:p>
          <a:p>
            <a:r>
              <a:rPr lang="fr-FR" dirty="0"/>
              <a:t>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7171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C0CEF-68B5-8F49-AC0E-4253D56F8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de partie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0DBDAAF-13F8-1642-A555-3E2E8512D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2EF1-9F48-CF41-928A-A8B457814AFC}" type="datetime1">
              <a:rPr lang="fr-FR" smtClean="0"/>
              <a:t>09/03/2022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896D55D-1933-1445-B2DC-45ED8455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Modifier en pied de page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4B9806-8A00-504B-8362-1471C316C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8976-A7E3-7941-BFF7-16248B583E46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8009378-06F9-0245-B239-65EFCCB57D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687883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C27A85-356B-AE48-9825-B1D10F84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de sous partie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E470F67-79B3-AE40-BE89-A49E49CD4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8D2E-3AD4-9347-8B94-EE62FB4C933F}" type="datetime1">
              <a:rPr lang="fr-FR" smtClean="0"/>
              <a:t>09/03/2022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3E2965E-C7A3-9147-A712-144E58936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Modifier en pied de page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47650EF-C987-6F43-9D34-63B20A11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8976-A7E3-7941-BFF7-16248B583E46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4445373-EFDE-B046-BD8A-D82F2BAF05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5A00BE3-40E8-9A4F-8C20-5DD4732200E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718721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EED1FF-C206-EA44-A166-FC6EEB60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de diapositive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316336-E6CB-2D4C-979F-CE79DF02F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endParaRPr lang="fr-FR" dirty="0"/>
          </a:p>
          <a:p>
            <a:pPr lvl="2"/>
            <a:r>
              <a:rPr lang="fr-FR" dirty="0"/>
              <a:t>Ut </a:t>
            </a:r>
            <a:r>
              <a:rPr lang="fr-FR" dirty="0" err="1"/>
              <a:t>wisi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piol</a:t>
            </a:r>
            <a:r>
              <a:rPr lang="fr-FR" dirty="0"/>
              <a:t> </a:t>
            </a:r>
            <a:r>
              <a:rPr lang="fr-FR" dirty="0" err="1"/>
              <a:t>exerci</a:t>
            </a:r>
            <a:r>
              <a:rPr lang="fr-FR" dirty="0"/>
              <a:t> </a:t>
            </a:r>
            <a:r>
              <a:rPr lang="fr-FR" dirty="0" err="1"/>
              <a:t>tation</a:t>
            </a:r>
            <a:r>
              <a:rPr lang="fr-FR" dirty="0"/>
              <a:t> </a:t>
            </a:r>
            <a:r>
              <a:rPr lang="fr-FR" dirty="0" err="1"/>
              <a:t>ullamcor</a:t>
            </a:r>
            <a:r>
              <a:rPr lang="fr-FR" dirty="0"/>
              <a:t> per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lobortis</a:t>
            </a:r>
            <a:r>
              <a:rPr lang="fr-FR" dirty="0"/>
              <a:t> </a:t>
            </a:r>
            <a:r>
              <a:rPr lang="fr-FR" dirty="0" err="1"/>
              <a:t>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feugiat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facilisis</a:t>
            </a:r>
            <a:r>
              <a:rPr lang="fr-FR" dirty="0"/>
              <a:t> at </a:t>
            </a:r>
            <a:r>
              <a:rPr lang="fr-FR" dirty="0" err="1"/>
              <a:t>vero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. </a:t>
            </a:r>
          </a:p>
          <a:p>
            <a:pPr lvl="1"/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facilisis</a:t>
            </a:r>
            <a:r>
              <a:rPr lang="fr-FR" dirty="0"/>
              <a:t> at : </a:t>
            </a:r>
          </a:p>
          <a:p>
            <a:pPr lvl="3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con </a:t>
            </a:r>
            <a:r>
              <a:rPr lang="fr-FR" dirty="0" err="1"/>
              <a:t>ctetuer</a:t>
            </a:r>
            <a:r>
              <a:rPr lang="fr-FR" dirty="0"/>
              <a:t> </a:t>
            </a:r>
            <a:r>
              <a:rPr lang="fr-FR" dirty="0" err="1"/>
              <a:t>scint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sediam</a:t>
            </a:r>
            <a:r>
              <a:rPr lang="fr-FR" dirty="0"/>
              <a:t> </a:t>
            </a:r>
            <a:r>
              <a:rPr lang="fr-FR" dirty="0" err="1"/>
              <a:t>nonuy</a:t>
            </a:r>
            <a:r>
              <a:rPr lang="fr-FR" dirty="0"/>
              <a:t> </a:t>
            </a:r>
          </a:p>
          <a:p>
            <a:pPr lvl="4"/>
            <a:r>
              <a:rPr lang="fr-FR" dirty="0" err="1"/>
              <a:t>wisi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namci</a:t>
            </a:r>
            <a:r>
              <a:rPr lang="fr-FR" dirty="0"/>
              <a:t> </a:t>
            </a:r>
            <a:r>
              <a:rPr lang="fr-FR" dirty="0" err="1"/>
              <a:t>tation</a:t>
            </a:r>
            <a:r>
              <a:rPr lang="fr-FR" dirty="0"/>
              <a:t> </a:t>
            </a:r>
            <a:r>
              <a:rPr lang="fr-FR" dirty="0" err="1"/>
              <a:t>ullamcor</a:t>
            </a:r>
            <a:r>
              <a:rPr lang="fr-FR" dirty="0"/>
              <a:t> per </a:t>
            </a:r>
            <a:r>
              <a:rPr lang="fr-FR" dirty="0" err="1"/>
              <a:t>suscipit</a:t>
            </a:r>
            <a:endParaRPr lang="fr-FR" dirty="0"/>
          </a:p>
          <a:p>
            <a:pPr lvl="4"/>
            <a:endParaRPr lang="fr-FR" dirty="0"/>
          </a:p>
          <a:p>
            <a:r>
              <a:rPr lang="fr-FR" dirty="0" err="1"/>
              <a:t>Wisi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endParaRPr lang="fr-FR" dirty="0"/>
          </a:p>
          <a:p>
            <a:pPr lvl="2"/>
            <a:r>
              <a:rPr lang="fr-FR" dirty="0"/>
              <a:t>Ut </a:t>
            </a:r>
            <a:r>
              <a:rPr lang="fr-FR" dirty="0" err="1"/>
              <a:t>wisi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nam</a:t>
            </a:r>
            <a:r>
              <a:rPr lang="fr-FR" dirty="0"/>
              <a:t> </a:t>
            </a:r>
            <a:r>
              <a:rPr lang="fr-FR" dirty="0" err="1"/>
              <a:t>exerci</a:t>
            </a:r>
            <a:r>
              <a:rPr lang="fr-FR" dirty="0"/>
              <a:t> </a:t>
            </a:r>
            <a:r>
              <a:rPr lang="fr-FR" dirty="0" err="1"/>
              <a:t>tation</a:t>
            </a:r>
            <a:r>
              <a:rPr lang="fr-FR" dirty="0"/>
              <a:t> </a:t>
            </a:r>
            <a:r>
              <a:rPr lang="fr-FR" dirty="0" err="1"/>
              <a:t>ullamcor</a:t>
            </a:r>
            <a:r>
              <a:rPr lang="fr-FR" dirty="0"/>
              <a:t> per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lobortis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</a:t>
            </a:r>
            <a:r>
              <a:rPr lang="fr-FR" dirty="0" err="1"/>
              <a:t>frat</a:t>
            </a:r>
            <a:r>
              <a:rPr lang="fr-FR" dirty="0"/>
              <a:t> </a:t>
            </a:r>
            <a:r>
              <a:rPr lang="fr-FR" dirty="0" err="1"/>
              <a:t>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feugiat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facilisis</a:t>
            </a:r>
            <a:r>
              <a:rPr lang="fr-FR" dirty="0"/>
              <a:t> at </a:t>
            </a:r>
            <a:r>
              <a:rPr lang="fr-FR" dirty="0" err="1"/>
              <a:t>vero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.</a:t>
            </a:r>
          </a:p>
          <a:p>
            <a:pPr lvl="2"/>
            <a:endParaRPr lang="fr-FR" dirty="0"/>
          </a:p>
          <a:p>
            <a:pPr lvl="3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</a:t>
            </a:r>
            <a:r>
              <a:rPr lang="fr-FR" dirty="0"/>
              <a:t> </a:t>
            </a:r>
            <a:r>
              <a:rPr lang="fr-FR" dirty="0" err="1"/>
              <a:t>ctetu</a:t>
            </a:r>
            <a:r>
              <a:rPr lang="fr-FR" dirty="0"/>
              <a:t> </a:t>
            </a:r>
            <a:r>
              <a:rPr lang="fr-FR" dirty="0" err="1"/>
              <a:t>zer</a:t>
            </a:r>
            <a:r>
              <a:rPr lang="fr-FR" dirty="0"/>
              <a:t> </a:t>
            </a:r>
            <a:r>
              <a:rPr lang="fr-FR" dirty="0" err="1"/>
              <a:t>adipi</a:t>
            </a:r>
            <a:r>
              <a:rPr lang="fr-FR" dirty="0"/>
              <a:t> et </a:t>
            </a:r>
            <a:r>
              <a:rPr lang="fr-FR" dirty="0" err="1"/>
              <a:t>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diam </a:t>
            </a:r>
            <a:r>
              <a:rPr lang="fr-FR" dirty="0" err="1"/>
              <a:t>nonu</a:t>
            </a:r>
            <a:r>
              <a:rPr lang="fr-FR" dirty="0"/>
              <a:t> </a:t>
            </a:r>
            <a:r>
              <a:rPr lang="fr-FR" dirty="0" err="1"/>
              <a:t>mmy</a:t>
            </a:r>
            <a:r>
              <a:rPr lang="fr-FR" dirty="0"/>
              <a:t> </a:t>
            </a:r>
            <a:r>
              <a:rPr lang="fr-FR" dirty="0" err="1"/>
              <a:t>nibh</a:t>
            </a:r>
            <a:r>
              <a:rPr lang="fr-FR" dirty="0"/>
              <a:t> eu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401F4D-5D45-4B42-AE64-C01CF2AC9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74CE-48C4-D441-94D5-70EBE61BDB80}" type="datetime1">
              <a:rPr lang="fr-FR" smtClean="0"/>
              <a:t>09/03/2022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D3E0DF-86AA-3944-9E18-0B47D9BA5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Modifier en pied de page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D9534F-F6FF-0341-B972-551AE3B08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8976-A7E3-7941-BFF7-16248B583E4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951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672402-0D76-714A-BCB7-62EF92C6A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de diapositive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2ED9B2-531F-C04C-A85B-1013F0EFD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endParaRPr lang="fr-FR" dirty="0"/>
          </a:p>
          <a:p>
            <a:pPr lvl="2"/>
            <a:r>
              <a:rPr lang="fr-FR" dirty="0"/>
              <a:t>Ut </a:t>
            </a:r>
            <a:r>
              <a:rPr lang="fr-FR" dirty="0" err="1"/>
              <a:t>wisi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piol</a:t>
            </a:r>
            <a:r>
              <a:rPr lang="fr-FR" dirty="0"/>
              <a:t> </a:t>
            </a:r>
            <a:r>
              <a:rPr lang="fr-FR" dirty="0" err="1"/>
              <a:t>exerci</a:t>
            </a:r>
            <a:r>
              <a:rPr lang="fr-FR" dirty="0"/>
              <a:t> </a:t>
            </a:r>
            <a:r>
              <a:rPr lang="fr-FR" dirty="0" err="1"/>
              <a:t>tation</a:t>
            </a:r>
            <a:r>
              <a:rPr lang="fr-FR" dirty="0"/>
              <a:t> </a:t>
            </a:r>
            <a:r>
              <a:rPr lang="fr-FR" dirty="0" err="1"/>
              <a:t>ullamcor</a:t>
            </a:r>
            <a:r>
              <a:rPr lang="fr-FR" dirty="0"/>
              <a:t> per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lobortis</a:t>
            </a:r>
            <a:r>
              <a:rPr lang="fr-FR" dirty="0"/>
              <a:t> </a:t>
            </a:r>
            <a:r>
              <a:rPr lang="fr-FR" dirty="0" err="1"/>
              <a:t>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feugiat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facilisis</a:t>
            </a:r>
            <a:r>
              <a:rPr lang="fr-FR" dirty="0"/>
              <a:t> at </a:t>
            </a:r>
            <a:r>
              <a:rPr lang="fr-FR" dirty="0" err="1"/>
              <a:t>vero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. </a:t>
            </a:r>
          </a:p>
          <a:p>
            <a:pPr lvl="1"/>
            <a:endParaRPr lang="fr-FR" dirty="0"/>
          </a:p>
          <a:p>
            <a:pPr lvl="1"/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facilisis</a:t>
            </a:r>
            <a:r>
              <a:rPr lang="fr-FR" dirty="0"/>
              <a:t> at : </a:t>
            </a:r>
          </a:p>
          <a:p>
            <a:pPr lvl="3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con </a:t>
            </a:r>
            <a:r>
              <a:rPr lang="fr-FR" dirty="0" err="1"/>
              <a:t>ctetuer</a:t>
            </a:r>
            <a:r>
              <a:rPr lang="fr-FR" dirty="0"/>
              <a:t> </a:t>
            </a:r>
            <a:r>
              <a:rPr lang="fr-FR" dirty="0" err="1"/>
              <a:t>scint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sediam</a:t>
            </a:r>
            <a:r>
              <a:rPr lang="fr-FR" dirty="0"/>
              <a:t> </a:t>
            </a:r>
            <a:r>
              <a:rPr lang="fr-FR" dirty="0" err="1"/>
              <a:t>nonuy</a:t>
            </a:r>
            <a:r>
              <a:rPr lang="fr-FR" dirty="0"/>
              <a:t> </a:t>
            </a:r>
          </a:p>
          <a:p>
            <a:pPr lvl="4"/>
            <a:r>
              <a:rPr lang="fr-FR" dirty="0" err="1"/>
              <a:t>wisi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namci</a:t>
            </a:r>
            <a:r>
              <a:rPr lang="fr-FR" dirty="0"/>
              <a:t> </a:t>
            </a:r>
            <a:r>
              <a:rPr lang="fr-FR" dirty="0" err="1"/>
              <a:t>tation</a:t>
            </a:r>
            <a:r>
              <a:rPr lang="fr-FR" dirty="0"/>
              <a:t> </a:t>
            </a:r>
            <a:r>
              <a:rPr lang="fr-FR" dirty="0" err="1"/>
              <a:t>ullamcor</a:t>
            </a:r>
            <a:r>
              <a:rPr lang="fr-FR" dirty="0"/>
              <a:t> per </a:t>
            </a:r>
            <a:r>
              <a:rPr lang="fr-FR" dirty="0" err="1"/>
              <a:t>suscipit</a:t>
            </a:r>
            <a:endParaRPr lang="fr-FR" dirty="0"/>
          </a:p>
          <a:p>
            <a:pPr lvl="3"/>
            <a:r>
              <a:rPr lang="fr-FR" dirty="0" err="1"/>
              <a:t>Monim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nam</a:t>
            </a:r>
            <a:r>
              <a:rPr lang="fr-FR" dirty="0"/>
              <a:t> </a:t>
            </a:r>
            <a:r>
              <a:rPr lang="fr-FR" dirty="0" err="1"/>
              <a:t>exerci</a:t>
            </a:r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2FE8E2-BA8C-0149-8663-C8933FD4B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4771-E63A-D448-9E4E-9ABCD4A17309}" type="datetime1">
              <a:rPr lang="fr-FR" smtClean="0"/>
              <a:t>09/03/2022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FE76A5-F02A-5340-9F3A-F9664D933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Modifier en pied de page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9DAC61-7E95-3443-9596-B4FC48A7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8976-A7E3-7941-BFF7-16248B583E46}" type="slidenum">
              <a:rPr lang="fr-FR" smtClean="0"/>
              <a:t>6</a:t>
            </a:fld>
            <a:endParaRPr lang="fr-FR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DC569ABA-8CA5-FB46-8F09-E2021C3EA29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fr-FR" dirty="0" err="1"/>
              <a:t>Wisi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endParaRPr lang="fr-FR" dirty="0"/>
          </a:p>
          <a:p>
            <a:pPr lvl="2"/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namrci</a:t>
            </a:r>
            <a:r>
              <a:rPr lang="fr-FR" dirty="0"/>
              <a:t> </a:t>
            </a:r>
            <a:r>
              <a:rPr lang="fr-FR" dirty="0" err="1"/>
              <a:t>tation</a:t>
            </a:r>
            <a:r>
              <a:rPr lang="fr-FR" dirty="0"/>
              <a:t> </a:t>
            </a:r>
            <a:r>
              <a:rPr lang="fr-FR" dirty="0" err="1"/>
              <a:t>ullamcor</a:t>
            </a:r>
            <a:r>
              <a:rPr lang="fr-FR" dirty="0"/>
              <a:t> per </a:t>
            </a:r>
            <a:r>
              <a:rPr lang="fr-FR" dirty="0" err="1"/>
              <a:t>suscipit</a:t>
            </a:r>
            <a:endParaRPr lang="fr-FR" dirty="0"/>
          </a:p>
          <a:p>
            <a:pPr lvl="2"/>
            <a:r>
              <a:rPr lang="fr-FR" dirty="0"/>
              <a:t>Ut </a:t>
            </a:r>
            <a:r>
              <a:rPr lang="fr-FR" dirty="0" err="1"/>
              <a:t>wisi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nam</a:t>
            </a:r>
            <a:r>
              <a:rPr lang="fr-FR" dirty="0"/>
              <a:t> </a:t>
            </a:r>
            <a:r>
              <a:rPr lang="fr-FR" dirty="0" err="1"/>
              <a:t>exerci</a:t>
            </a:r>
            <a:r>
              <a:rPr lang="fr-FR" dirty="0"/>
              <a:t> </a:t>
            </a:r>
            <a:r>
              <a:rPr lang="fr-FR" dirty="0" err="1"/>
              <a:t>tation</a:t>
            </a:r>
            <a:r>
              <a:rPr lang="fr-FR" dirty="0"/>
              <a:t> </a:t>
            </a:r>
            <a:r>
              <a:rPr lang="fr-FR" dirty="0" err="1"/>
              <a:t>ullamcor</a:t>
            </a:r>
            <a:r>
              <a:rPr lang="fr-FR" dirty="0"/>
              <a:t> per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lobortis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</a:t>
            </a:r>
            <a:r>
              <a:rPr lang="fr-FR" dirty="0" err="1"/>
              <a:t>frat</a:t>
            </a:r>
            <a:r>
              <a:rPr lang="fr-FR" dirty="0"/>
              <a:t> </a:t>
            </a:r>
            <a:r>
              <a:rPr lang="fr-FR" dirty="0" err="1"/>
              <a:t>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feugiat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facilisis</a:t>
            </a:r>
            <a:r>
              <a:rPr lang="fr-FR" dirty="0"/>
              <a:t> at </a:t>
            </a:r>
            <a:r>
              <a:rPr lang="fr-FR" dirty="0" err="1"/>
              <a:t>vero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.</a:t>
            </a:r>
          </a:p>
          <a:p>
            <a:pPr lvl="2"/>
            <a:endParaRPr lang="fr-FR" dirty="0"/>
          </a:p>
          <a:p>
            <a:pPr lvl="3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</a:t>
            </a:r>
            <a:r>
              <a:rPr lang="fr-FR" dirty="0"/>
              <a:t> </a:t>
            </a:r>
            <a:r>
              <a:rPr lang="fr-FR" dirty="0" err="1"/>
              <a:t>ctetu</a:t>
            </a:r>
            <a:r>
              <a:rPr lang="fr-FR" dirty="0"/>
              <a:t> </a:t>
            </a:r>
            <a:r>
              <a:rPr lang="fr-FR" dirty="0" err="1"/>
              <a:t>zer</a:t>
            </a:r>
            <a:r>
              <a:rPr lang="fr-FR" dirty="0"/>
              <a:t> </a:t>
            </a:r>
            <a:r>
              <a:rPr lang="fr-FR" dirty="0" err="1"/>
              <a:t>adipi</a:t>
            </a:r>
            <a:r>
              <a:rPr lang="fr-FR" dirty="0"/>
              <a:t> et </a:t>
            </a:r>
            <a:r>
              <a:rPr lang="fr-FR" dirty="0" err="1"/>
              <a:t>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diam </a:t>
            </a:r>
            <a:r>
              <a:rPr lang="fr-FR" dirty="0" err="1"/>
              <a:t>nonu</a:t>
            </a:r>
            <a:r>
              <a:rPr lang="fr-FR" dirty="0"/>
              <a:t> </a:t>
            </a:r>
            <a:r>
              <a:rPr lang="fr-FR" dirty="0" err="1"/>
              <a:t>mmy</a:t>
            </a:r>
            <a:r>
              <a:rPr lang="fr-FR" dirty="0"/>
              <a:t> </a:t>
            </a:r>
            <a:r>
              <a:rPr lang="fr-FR" dirty="0" err="1"/>
              <a:t>nibh</a:t>
            </a:r>
            <a:r>
              <a:rPr lang="fr-FR" dirty="0"/>
              <a:t> eu</a:t>
            </a:r>
          </a:p>
          <a:p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DCD9C624-BAC3-BE41-8F70-E49B95BC6F54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Consect</a:t>
            </a:r>
            <a:r>
              <a:rPr lang="fr-FR" dirty="0"/>
              <a:t> </a:t>
            </a:r>
            <a:r>
              <a:rPr lang="fr-FR" dirty="0" err="1"/>
              <a:t>etuer</a:t>
            </a:r>
            <a:r>
              <a:rPr lang="fr-FR" dirty="0"/>
              <a:t> </a:t>
            </a:r>
            <a:r>
              <a:rPr lang="fr-FR" dirty="0" err="1"/>
              <a:t>adipi</a:t>
            </a:r>
            <a:r>
              <a:rPr lang="fr-FR" dirty="0"/>
              <a:t> </a:t>
            </a:r>
            <a:r>
              <a:rPr lang="fr-FR" dirty="0" err="1"/>
              <a:t>elit</a:t>
            </a:r>
            <a:endParaRPr lang="fr-FR" dirty="0"/>
          </a:p>
          <a:p>
            <a:pPr lvl="2"/>
            <a:r>
              <a:rPr lang="fr-FR" dirty="0"/>
              <a:t>Med diam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nibh</a:t>
            </a:r>
            <a:r>
              <a:rPr lang="fr-FR" dirty="0"/>
              <a:t> </a:t>
            </a:r>
          </a:p>
          <a:p>
            <a:pPr lvl="2"/>
            <a:r>
              <a:rPr lang="fr-FR" dirty="0" err="1"/>
              <a:t>Meuismod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ut </a:t>
            </a:r>
            <a:r>
              <a:rPr lang="fr-FR" dirty="0" err="1"/>
              <a:t>laoreet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aliquam</a:t>
            </a:r>
            <a:r>
              <a:rPr lang="fr-FR" dirty="0"/>
              <a:t> erat </a:t>
            </a:r>
            <a:r>
              <a:rPr lang="fr-FR" dirty="0" err="1"/>
              <a:t>volutpat</a:t>
            </a:r>
            <a:r>
              <a:rPr lang="fr-FR" dirty="0"/>
              <a:t>. Ut </a:t>
            </a:r>
            <a:r>
              <a:rPr lang="fr-FR" dirty="0" err="1"/>
              <a:t>wisi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</a:t>
            </a:r>
            <a:r>
              <a:rPr lang="fr-FR" dirty="0"/>
              <a:t> </a:t>
            </a:r>
            <a:r>
              <a:rPr lang="fr-FR" dirty="0" err="1"/>
              <a:t>tation</a:t>
            </a:r>
            <a:r>
              <a:rPr lang="fr-FR" dirty="0"/>
              <a:t> </a:t>
            </a:r>
            <a:r>
              <a:rPr lang="fr-FR" dirty="0" err="1"/>
              <a:t>ullamcorper</a:t>
            </a:r>
            <a:r>
              <a:rPr lang="fr-FR" dirty="0"/>
              <a:t>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lobortis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pPr lvl="2"/>
            <a:endParaRPr lang="fr-FR" dirty="0"/>
          </a:p>
          <a:p>
            <a:pPr lvl="3"/>
            <a:r>
              <a:rPr lang="fr-FR" dirty="0"/>
              <a:t>Duis </a:t>
            </a:r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iriure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hendrerit</a:t>
            </a:r>
            <a:r>
              <a:rPr lang="fr-FR" dirty="0"/>
              <a:t> in </a:t>
            </a:r>
            <a:r>
              <a:rPr lang="fr-FR" dirty="0" err="1"/>
              <a:t>vulputate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olestie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3057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 descr="Une image contenant personne, portable, gens&#10;&#10;Description générée automatiquement">
            <a:extLst>
              <a:ext uri="{FF2B5EF4-FFF2-40B4-BE49-F238E27FC236}">
                <a16:creationId xmlns:a16="http://schemas.microsoft.com/office/drawing/2014/main" id="{A093A3D8-509B-F549-9B3E-E33AE726A06B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74"/>
          <a:stretch/>
        </p:blipFill>
        <p:spPr>
          <a:xfrm>
            <a:off x="0" y="999831"/>
            <a:ext cx="4074845" cy="5193691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DEF922BD-AA40-494D-A277-2661FD7F0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de diapositive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E927C2-4791-DA4F-9BB8-1A43C0836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011E-F57B-ED49-9F4E-1BC3EFFA6A77}" type="datetime1">
              <a:rPr lang="fr-FR" smtClean="0"/>
              <a:t>09/03/2022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A80681-72FC-494B-AA07-449BE1A1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Modifier en pied de page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FD0014-5314-7849-8285-ABE1C303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8976-A7E3-7941-BFF7-16248B583E46}" type="slidenum">
              <a:rPr lang="fr-FR" smtClean="0"/>
              <a:t>7</a:t>
            </a:fld>
            <a:endParaRPr lang="fr-FR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93623FB1-CFE5-5644-84B8-C53448D5F7B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endParaRPr lang="fr-FR" dirty="0"/>
          </a:p>
          <a:p>
            <a:pPr lvl="2"/>
            <a:r>
              <a:rPr lang="fr-FR" dirty="0"/>
              <a:t>Ut </a:t>
            </a:r>
            <a:r>
              <a:rPr lang="fr-FR" dirty="0" err="1"/>
              <a:t>wisi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piol</a:t>
            </a:r>
            <a:r>
              <a:rPr lang="fr-FR" dirty="0"/>
              <a:t> </a:t>
            </a:r>
            <a:r>
              <a:rPr lang="fr-FR" dirty="0" err="1"/>
              <a:t>exerci</a:t>
            </a:r>
            <a:r>
              <a:rPr lang="fr-FR" dirty="0"/>
              <a:t> </a:t>
            </a:r>
            <a:r>
              <a:rPr lang="fr-FR" dirty="0" err="1"/>
              <a:t>tation</a:t>
            </a:r>
            <a:r>
              <a:rPr lang="fr-FR" dirty="0"/>
              <a:t> </a:t>
            </a:r>
            <a:r>
              <a:rPr lang="fr-FR" dirty="0" err="1"/>
              <a:t>ullamcor</a:t>
            </a:r>
            <a:r>
              <a:rPr lang="fr-FR" dirty="0"/>
              <a:t> per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lobortis</a:t>
            </a:r>
            <a:r>
              <a:rPr lang="fr-FR" dirty="0"/>
              <a:t> </a:t>
            </a:r>
            <a:r>
              <a:rPr lang="fr-FR" dirty="0" err="1"/>
              <a:t>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feugiat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facilisis</a:t>
            </a:r>
            <a:r>
              <a:rPr lang="fr-FR" dirty="0"/>
              <a:t> at </a:t>
            </a:r>
            <a:r>
              <a:rPr lang="fr-FR" dirty="0" err="1"/>
              <a:t>vero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. </a:t>
            </a:r>
          </a:p>
          <a:p>
            <a:pPr lvl="1"/>
            <a:endParaRPr lang="fr-FR" dirty="0"/>
          </a:p>
          <a:p>
            <a:pPr lvl="1"/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facilisis</a:t>
            </a:r>
            <a:r>
              <a:rPr lang="fr-FR" dirty="0"/>
              <a:t> at : </a:t>
            </a:r>
          </a:p>
          <a:p>
            <a:pPr lvl="3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con </a:t>
            </a:r>
            <a:r>
              <a:rPr lang="fr-FR" dirty="0" err="1"/>
              <a:t>ctetuer</a:t>
            </a:r>
            <a:r>
              <a:rPr lang="fr-FR" dirty="0"/>
              <a:t> </a:t>
            </a:r>
            <a:r>
              <a:rPr lang="fr-FR" dirty="0" err="1"/>
              <a:t>scint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sediam</a:t>
            </a:r>
            <a:r>
              <a:rPr lang="fr-FR" dirty="0"/>
              <a:t> </a:t>
            </a:r>
            <a:r>
              <a:rPr lang="fr-FR" dirty="0" err="1"/>
              <a:t>nonuy</a:t>
            </a:r>
            <a:r>
              <a:rPr lang="fr-FR" dirty="0"/>
              <a:t> </a:t>
            </a:r>
          </a:p>
          <a:p>
            <a:pPr lvl="4"/>
            <a:r>
              <a:rPr lang="fr-FR" dirty="0" err="1"/>
              <a:t>wisi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namci</a:t>
            </a:r>
            <a:r>
              <a:rPr lang="fr-FR" dirty="0"/>
              <a:t> </a:t>
            </a:r>
            <a:r>
              <a:rPr lang="fr-FR" dirty="0" err="1"/>
              <a:t>tation</a:t>
            </a:r>
            <a:r>
              <a:rPr lang="fr-FR" dirty="0"/>
              <a:t> </a:t>
            </a:r>
            <a:r>
              <a:rPr lang="fr-FR" dirty="0" err="1"/>
              <a:t>ullamcor</a:t>
            </a:r>
            <a:r>
              <a:rPr lang="fr-FR" dirty="0"/>
              <a:t> per </a:t>
            </a:r>
            <a:r>
              <a:rPr lang="fr-FR" dirty="0" err="1"/>
              <a:t>suscipit</a:t>
            </a:r>
            <a:endParaRPr lang="fr-FR" dirty="0"/>
          </a:p>
          <a:p>
            <a:pPr lvl="3"/>
            <a:r>
              <a:rPr lang="fr-FR" dirty="0" err="1"/>
              <a:t>Monim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nam</a:t>
            </a:r>
            <a:r>
              <a:rPr lang="fr-FR" dirty="0"/>
              <a:t> </a:t>
            </a:r>
            <a:r>
              <a:rPr lang="fr-FR" dirty="0" err="1"/>
              <a:t>exerci</a:t>
            </a:r>
            <a:r>
              <a:rPr lang="fr-FR" dirty="0"/>
              <a:t> 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587B7E5A-BDE7-6F42-99D8-8EF28FDD22D3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fr-FR" dirty="0" err="1"/>
              <a:t>Wisi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endParaRPr lang="fr-FR" dirty="0"/>
          </a:p>
          <a:p>
            <a:pPr lvl="2"/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namrci</a:t>
            </a:r>
            <a:r>
              <a:rPr lang="fr-FR" dirty="0"/>
              <a:t> </a:t>
            </a:r>
            <a:r>
              <a:rPr lang="fr-FR" dirty="0" err="1"/>
              <a:t>tation</a:t>
            </a:r>
            <a:r>
              <a:rPr lang="fr-FR" dirty="0"/>
              <a:t> </a:t>
            </a:r>
            <a:r>
              <a:rPr lang="fr-FR" dirty="0" err="1"/>
              <a:t>ullamcor</a:t>
            </a:r>
            <a:r>
              <a:rPr lang="fr-FR" dirty="0"/>
              <a:t> per </a:t>
            </a:r>
            <a:r>
              <a:rPr lang="fr-FR" dirty="0" err="1"/>
              <a:t>suscipit</a:t>
            </a:r>
            <a:endParaRPr lang="fr-FR" dirty="0"/>
          </a:p>
          <a:p>
            <a:pPr lvl="2"/>
            <a:r>
              <a:rPr lang="fr-FR" dirty="0"/>
              <a:t>Ut </a:t>
            </a:r>
            <a:r>
              <a:rPr lang="fr-FR" dirty="0" err="1"/>
              <a:t>wisi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nam</a:t>
            </a:r>
            <a:r>
              <a:rPr lang="fr-FR" dirty="0"/>
              <a:t> </a:t>
            </a:r>
            <a:r>
              <a:rPr lang="fr-FR" dirty="0" err="1"/>
              <a:t>exerci</a:t>
            </a:r>
            <a:r>
              <a:rPr lang="fr-FR" dirty="0"/>
              <a:t> </a:t>
            </a:r>
            <a:r>
              <a:rPr lang="fr-FR" dirty="0" err="1"/>
              <a:t>tation</a:t>
            </a:r>
            <a:r>
              <a:rPr lang="fr-FR" dirty="0"/>
              <a:t> </a:t>
            </a:r>
            <a:r>
              <a:rPr lang="fr-FR" dirty="0" err="1"/>
              <a:t>ullamcor</a:t>
            </a:r>
            <a:r>
              <a:rPr lang="fr-FR" dirty="0"/>
              <a:t> per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lobortis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</a:t>
            </a:r>
            <a:r>
              <a:rPr lang="fr-FR" dirty="0" err="1"/>
              <a:t>frat</a:t>
            </a:r>
            <a:r>
              <a:rPr lang="fr-FR" dirty="0"/>
              <a:t> </a:t>
            </a:r>
            <a:r>
              <a:rPr lang="fr-FR" dirty="0" err="1"/>
              <a:t>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feugiat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facilisis</a:t>
            </a:r>
            <a:r>
              <a:rPr lang="fr-FR" dirty="0"/>
              <a:t> at </a:t>
            </a:r>
            <a:r>
              <a:rPr lang="fr-FR" dirty="0" err="1"/>
              <a:t>vero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.</a:t>
            </a:r>
          </a:p>
          <a:p>
            <a:pPr lvl="2"/>
            <a:endParaRPr lang="fr-FR" dirty="0"/>
          </a:p>
          <a:p>
            <a:pPr lvl="3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</a:t>
            </a:r>
            <a:r>
              <a:rPr lang="fr-FR" dirty="0"/>
              <a:t> </a:t>
            </a:r>
            <a:r>
              <a:rPr lang="fr-FR" dirty="0" err="1"/>
              <a:t>ctetu</a:t>
            </a:r>
            <a:r>
              <a:rPr lang="fr-FR" dirty="0"/>
              <a:t> </a:t>
            </a:r>
            <a:r>
              <a:rPr lang="fr-FR" dirty="0" err="1"/>
              <a:t>zer</a:t>
            </a:r>
            <a:r>
              <a:rPr lang="fr-FR" dirty="0"/>
              <a:t> </a:t>
            </a:r>
            <a:r>
              <a:rPr lang="fr-FR" dirty="0" err="1"/>
              <a:t>adipi</a:t>
            </a:r>
            <a:r>
              <a:rPr lang="fr-FR" dirty="0"/>
              <a:t> et </a:t>
            </a:r>
            <a:r>
              <a:rPr lang="fr-FR" dirty="0" err="1"/>
              <a:t>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diam </a:t>
            </a:r>
            <a:r>
              <a:rPr lang="fr-FR" dirty="0" err="1"/>
              <a:t>nonu</a:t>
            </a:r>
            <a:r>
              <a:rPr lang="fr-FR" dirty="0"/>
              <a:t> </a:t>
            </a:r>
            <a:r>
              <a:rPr lang="fr-FR" dirty="0" err="1"/>
              <a:t>mmy</a:t>
            </a:r>
            <a:r>
              <a:rPr lang="fr-FR" dirty="0"/>
              <a:t> </a:t>
            </a:r>
            <a:r>
              <a:rPr lang="fr-FR" dirty="0" err="1"/>
              <a:t>nibh</a:t>
            </a:r>
            <a:r>
              <a:rPr lang="fr-FR" dirty="0"/>
              <a:t> eu</a:t>
            </a:r>
          </a:p>
        </p:txBody>
      </p:sp>
    </p:spTree>
    <p:extLst>
      <p:ext uri="{BB962C8B-B14F-4D97-AF65-F5344CB8AC3E}">
        <p14:creationId xmlns:p14="http://schemas.microsoft.com/office/powerpoint/2010/main" val="39646827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4">
      <a:dk1>
        <a:srgbClr val="096A72"/>
      </a:dk1>
      <a:lt1>
        <a:srgbClr val="FEFFFD"/>
      </a:lt1>
      <a:dk2>
        <a:srgbClr val="096A72"/>
      </a:dk2>
      <a:lt2>
        <a:srgbClr val="FEFFFE"/>
      </a:lt2>
      <a:accent1>
        <a:srgbClr val="12939C"/>
      </a:accent1>
      <a:accent2>
        <a:srgbClr val="46BAB6"/>
      </a:accent2>
      <a:accent3>
        <a:srgbClr val="83CBCF"/>
      </a:accent3>
      <a:accent4>
        <a:srgbClr val="A3D6D5"/>
      </a:accent4>
      <a:accent5>
        <a:srgbClr val="C0E3E4"/>
      </a:accent5>
      <a:accent6>
        <a:srgbClr val="E5F3F3"/>
      </a:accent6>
      <a:hlink>
        <a:srgbClr val="46BAB6"/>
      </a:hlink>
      <a:folHlink>
        <a:srgbClr val="46BAB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4B13BBE726CF4EAE55FCF1ACA4BFD0" ma:contentTypeVersion="8" ma:contentTypeDescription="Crée un document." ma:contentTypeScope="" ma:versionID="3600687b33003fb42e9765eda5ad1e53">
  <xsd:schema xmlns:xsd="http://www.w3.org/2001/XMLSchema" xmlns:xs="http://www.w3.org/2001/XMLSchema" xmlns:p="http://schemas.microsoft.com/office/2006/metadata/properties" xmlns:ns2="93894e34-cfe8-42f1-a0d7-b92cf4e36d60" targetNamespace="http://schemas.microsoft.com/office/2006/metadata/properties" ma:root="true" ma:fieldsID="5c21eedee2e543ecf9c7bc80cfe67573" ns2:_="">
    <xsd:import namespace="93894e34-cfe8-42f1-a0d7-b92cf4e36d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894e34-cfe8-42f1-a0d7-b92cf4e36d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04E369-2A3C-42D4-86BE-D4CFEF6CE08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93894e34-cfe8-42f1-a0d7-b92cf4e36d6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C338460-77BE-4A7F-A643-65E2DD111D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FAD43D-242B-44CE-BBC7-F3263AF601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894e34-cfe8-42f1-a0d7-b92cf4e36d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582</Words>
  <Application>Microsoft Office PowerPoint</Application>
  <PresentationFormat>Grand écran</PresentationFormat>
  <Paragraphs>95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Police système Courant</vt:lpstr>
      <vt:lpstr>Thème Office</vt:lpstr>
      <vt:lpstr>Lorem ipsum dolor sit amet, cons ecte tuer ad ip iscing elit. </vt:lpstr>
      <vt:lpstr>Présentation PowerPoint</vt:lpstr>
      <vt:lpstr>Titre de partie lorem ipsum dolor sit amet</vt:lpstr>
      <vt:lpstr>Titre de sous partie lorem ipsum dolor sit amet</vt:lpstr>
      <vt:lpstr>Titre de diapositive</vt:lpstr>
      <vt:lpstr>Titre de diapositive</vt:lpstr>
      <vt:lpstr>Titre de diapositive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Amélie Thomas</dc:creator>
  <cp:lastModifiedBy>PINATEL-IGOA, Florence (DICOM/INFLUENCE ET DIGITAL)</cp:lastModifiedBy>
  <cp:revision>17</cp:revision>
  <dcterms:created xsi:type="dcterms:W3CDTF">2021-12-20T13:38:15Z</dcterms:created>
  <dcterms:modified xsi:type="dcterms:W3CDTF">2022-03-09T12:11:12Z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0x010100B84B13BBE726CF4EAE55FCF1ACA4BFD0</vt:lpwstr>
  </property>
</Properties>
</file>